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East Sea Dokdo Cyrillic" charset="1" panose="00000000000000000000"/>
      <p:regular r:id="rId19"/>
    </p:embeddedFont>
    <p:embeddedFont>
      <p:font typeface="Poppins" charset="1" panose="00000500000000000000"/>
      <p:regular r:id="rId20"/>
    </p:embeddedFont>
    <p:embeddedFont>
      <p:font typeface="Poppins Bold" charset="1" panose="000008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30.png" Type="http://schemas.openxmlformats.org/officeDocument/2006/relationships/image"/><Relationship Id="rId2" Target="../media/image1.jpeg" Type="http://schemas.openxmlformats.org/officeDocument/2006/relationships/image"/><Relationship Id="rId3" Target="../media/image6.png" Type="http://schemas.openxmlformats.org/officeDocument/2006/relationships/image"/><Relationship Id="rId4" Target="../media/image16.pn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8.png" Type="http://schemas.openxmlformats.org/officeDocument/2006/relationships/image"/><Relationship Id="rId8" Target="../media/image5.png" Type="http://schemas.openxmlformats.org/officeDocument/2006/relationships/image"/><Relationship Id="rId9" Target="../media/image1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4.png" Type="http://schemas.openxmlformats.org/officeDocument/2006/relationships/image"/><Relationship Id="rId12" Target="../media/image31.png" Type="http://schemas.openxmlformats.org/officeDocument/2006/relationships/image"/><Relationship Id="rId2" Target="../media/image1.jpe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21.pn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 Id="rId8" Target="../media/image9.png" Type="http://schemas.openxmlformats.org/officeDocument/2006/relationships/image"/><Relationship Id="rId9" Target="../media/image1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jpe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5.png" Type="http://schemas.openxmlformats.org/officeDocument/2006/relationships/image"/><Relationship Id="rId6" Target="../media/image16.png" Type="http://schemas.openxmlformats.org/officeDocument/2006/relationships/image"/><Relationship Id="rId7" Target="../media/image8.png" Type="http://schemas.openxmlformats.org/officeDocument/2006/relationships/image"/><Relationship Id="rId8" Target="../media/image18.png" Type="http://schemas.openxmlformats.org/officeDocument/2006/relationships/image"/><Relationship Id="rId9" Target="../media/image1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2" Target="../media/image1.jpe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 Id="rId8" Target="../media/image18.png" Type="http://schemas.openxmlformats.org/officeDocument/2006/relationships/image"/><Relationship Id="rId9" Target="../media/image1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12" Target="../media/image21.png" Type="http://schemas.openxmlformats.org/officeDocument/2006/relationships/image"/><Relationship Id="rId2" Target="../media/image1.jpe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jpeg" Type="http://schemas.openxmlformats.org/officeDocument/2006/relationships/image"/><Relationship Id="rId3" Target="../media/image5.png" Type="http://schemas.openxmlformats.org/officeDocument/2006/relationships/image"/><Relationship Id="rId4" Target="../media/image8.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22.png" Type="http://schemas.openxmlformats.org/officeDocument/2006/relationships/image"/><Relationship Id="rId8" Target="../media/image23.png" Type="http://schemas.openxmlformats.org/officeDocument/2006/relationships/image"/><Relationship Id="rId9" Target="../media/image1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11" Target="../media/image24.png" Type="http://schemas.openxmlformats.org/officeDocument/2006/relationships/image"/><Relationship Id="rId2" Target="../media/image1.jpe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2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26.png" Type="http://schemas.openxmlformats.org/officeDocument/2006/relationships/image"/><Relationship Id="rId2" Target="../media/image1.jpeg" Type="http://schemas.openxmlformats.org/officeDocument/2006/relationships/image"/><Relationship Id="rId3" Target="../media/image16.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27.png" Type="http://schemas.openxmlformats.org/officeDocument/2006/relationships/image"/><Relationship Id="rId2" Target="../media/image1.jpeg" Type="http://schemas.openxmlformats.org/officeDocument/2006/relationships/image"/><Relationship Id="rId3" Target="../media/image5.png" Type="http://schemas.openxmlformats.org/officeDocument/2006/relationships/image"/><Relationship Id="rId4" Target="../media/image8.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22.png" Type="http://schemas.openxmlformats.org/officeDocument/2006/relationships/image"/><Relationship Id="rId8" Target="../media/image23.png" Type="http://schemas.openxmlformats.org/officeDocument/2006/relationships/image"/><Relationship Id="rId9"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3.png" Type="http://schemas.openxmlformats.org/officeDocument/2006/relationships/image"/><Relationship Id="rId12" Target="../media/image9.png" Type="http://schemas.openxmlformats.org/officeDocument/2006/relationships/image"/><Relationship Id="rId13" Target="../media/image29.png" Type="http://schemas.openxmlformats.org/officeDocument/2006/relationships/image"/><Relationship Id="rId2" Target="../media/image1.jpe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6597855" y="5998533"/>
            <a:ext cx="5092290" cy="1616802"/>
          </a:xfrm>
          <a:custGeom>
            <a:avLst/>
            <a:gdLst/>
            <a:ahLst/>
            <a:cxnLst/>
            <a:rect r="r" b="b" t="t" l="l"/>
            <a:pathLst>
              <a:path h="1616802" w="5092290">
                <a:moveTo>
                  <a:pt x="0" y="0"/>
                </a:moveTo>
                <a:lnTo>
                  <a:pt x="5092290" y="0"/>
                </a:lnTo>
                <a:lnTo>
                  <a:pt x="5092290" y="1616803"/>
                </a:lnTo>
                <a:lnTo>
                  <a:pt x="0" y="161680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041712" y="1780135"/>
            <a:ext cx="10204575" cy="5135246"/>
          </a:xfrm>
          <a:prstGeom prst="rect">
            <a:avLst/>
          </a:prstGeom>
        </p:spPr>
        <p:txBody>
          <a:bodyPr anchor="t" rtlCol="false" tIns="0" lIns="0" bIns="0" rIns="0">
            <a:spAutoFit/>
          </a:bodyPr>
          <a:lstStyle/>
          <a:p>
            <a:pPr algn="ctr">
              <a:lnSpc>
                <a:spcPts val="16790"/>
              </a:lnSpc>
            </a:pPr>
            <a:r>
              <a:rPr lang="en-US" sz="23000">
                <a:solidFill>
                  <a:srgbClr val="3A4D7B"/>
                </a:solidFill>
                <a:latin typeface="East Sea Dokdo Cyrillic"/>
              </a:rPr>
              <a:t>IMDB RATING</a:t>
            </a:r>
          </a:p>
        </p:txBody>
      </p:sp>
      <p:sp>
        <p:nvSpPr>
          <p:cNvPr name="Freeform 5" id="5"/>
          <p:cNvSpPr/>
          <p:nvPr/>
        </p:nvSpPr>
        <p:spPr>
          <a:xfrm flipH="false" flipV="false" rot="0">
            <a:off x="-1444204" y="1294360"/>
            <a:ext cx="5485916" cy="4704173"/>
          </a:xfrm>
          <a:custGeom>
            <a:avLst/>
            <a:gdLst/>
            <a:ahLst/>
            <a:cxnLst/>
            <a:rect r="r" b="b" t="t" l="l"/>
            <a:pathLst>
              <a:path h="4704173" w="5485916">
                <a:moveTo>
                  <a:pt x="0" y="0"/>
                </a:moveTo>
                <a:lnTo>
                  <a:pt x="5485916" y="0"/>
                </a:lnTo>
                <a:lnTo>
                  <a:pt x="5485916" y="4704173"/>
                </a:lnTo>
                <a:lnTo>
                  <a:pt x="0" y="4704173"/>
                </a:lnTo>
                <a:lnTo>
                  <a:pt x="0" y="0"/>
                </a:lnTo>
                <a:close/>
              </a:path>
            </a:pathLst>
          </a:custGeom>
          <a:blipFill>
            <a:blip r:embed="rId5"/>
            <a:stretch>
              <a:fillRect l="0" t="0" r="0" b="0"/>
            </a:stretch>
          </a:blipFill>
        </p:spPr>
      </p:sp>
      <p:sp>
        <p:nvSpPr>
          <p:cNvPr name="Freeform 6" id="6"/>
          <p:cNvSpPr/>
          <p:nvPr/>
        </p:nvSpPr>
        <p:spPr>
          <a:xfrm flipH="false" flipV="false" rot="-410616">
            <a:off x="13585803" y="5901750"/>
            <a:ext cx="5676399" cy="5151332"/>
          </a:xfrm>
          <a:custGeom>
            <a:avLst/>
            <a:gdLst/>
            <a:ahLst/>
            <a:cxnLst/>
            <a:rect r="r" b="b" t="t" l="l"/>
            <a:pathLst>
              <a:path h="5151332" w="5676399">
                <a:moveTo>
                  <a:pt x="0" y="0"/>
                </a:moveTo>
                <a:lnTo>
                  <a:pt x="5676399" y="0"/>
                </a:lnTo>
                <a:lnTo>
                  <a:pt x="5676399" y="5151332"/>
                </a:lnTo>
                <a:lnTo>
                  <a:pt x="0" y="5151332"/>
                </a:lnTo>
                <a:lnTo>
                  <a:pt x="0" y="0"/>
                </a:lnTo>
                <a:close/>
              </a:path>
            </a:pathLst>
          </a:custGeom>
          <a:blipFill>
            <a:blip r:embed="rId6"/>
            <a:stretch>
              <a:fillRect l="0" t="0" r="0" b="0"/>
            </a:stretch>
          </a:blipFill>
        </p:spPr>
      </p:sp>
      <p:sp>
        <p:nvSpPr>
          <p:cNvPr name="Freeform 7" id="7"/>
          <p:cNvSpPr/>
          <p:nvPr/>
        </p:nvSpPr>
        <p:spPr>
          <a:xfrm flipH="false" flipV="false" rot="806708">
            <a:off x="-7317896" y="7696452"/>
            <a:ext cx="18368304" cy="3542459"/>
          </a:xfrm>
          <a:custGeom>
            <a:avLst/>
            <a:gdLst/>
            <a:ahLst/>
            <a:cxnLst/>
            <a:rect r="r" b="b" t="t" l="l"/>
            <a:pathLst>
              <a:path h="3542459" w="18368304">
                <a:moveTo>
                  <a:pt x="0" y="0"/>
                </a:moveTo>
                <a:lnTo>
                  <a:pt x="18368304" y="0"/>
                </a:lnTo>
                <a:lnTo>
                  <a:pt x="18368304" y="3542458"/>
                </a:lnTo>
                <a:lnTo>
                  <a:pt x="0" y="3542458"/>
                </a:lnTo>
                <a:lnTo>
                  <a:pt x="0" y="0"/>
                </a:lnTo>
                <a:close/>
              </a:path>
            </a:pathLst>
          </a:custGeom>
          <a:blipFill>
            <a:blip r:embed="rId7"/>
            <a:stretch>
              <a:fillRect l="0" t="0" r="0" b="0"/>
            </a:stretch>
          </a:blipFill>
        </p:spPr>
      </p:sp>
      <p:sp>
        <p:nvSpPr>
          <p:cNvPr name="Freeform 8" id="8"/>
          <p:cNvSpPr/>
          <p:nvPr/>
        </p:nvSpPr>
        <p:spPr>
          <a:xfrm flipH="false" flipV="false" rot="197785">
            <a:off x="-1165519" y="8242641"/>
            <a:ext cx="7883269" cy="1724465"/>
          </a:xfrm>
          <a:custGeom>
            <a:avLst/>
            <a:gdLst/>
            <a:ahLst/>
            <a:cxnLst/>
            <a:rect r="r" b="b" t="t" l="l"/>
            <a:pathLst>
              <a:path h="1724465" w="7883269">
                <a:moveTo>
                  <a:pt x="0" y="0"/>
                </a:moveTo>
                <a:lnTo>
                  <a:pt x="7883269" y="0"/>
                </a:lnTo>
                <a:lnTo>
                  <a:pt x="7883269" y="1724465"/>
                </a:lnTo>
                <a:lnTo>
                  <a:pt x="0" y="1724465"/>
                </a:lnTo>
                <a:lnTo>
                  <a:pt x="0" y="0"/>
                </a:lnTo>
                <a:close/>
              </a:path>
            </a:pathLst>
          </a:custGeom>
          <a:blipFill>
            <a:blip r:embed="rId8"/>
            <a:stretch>
              <a:fillRect l="0" t="0" r="0" b="0"/>
            </a:stretch>
          </a:blipFill>
        </p:spPr>
      </p:sp>
      <p:sp>
        <p:nvSpPr>
          <p:cNvPr name="Freeform 9" id="9"/>
          <p:cNvSpPr/>
          <p:nvPr/>
        </p:nvSpPr>
        <p:spPr>
          <a:xfrm flipH="false" flipV="false" rot="587343">
            <a:off x="7484987" y="-1174712"/>
            <a:ext cx="18368304" cy="3542459"/>
          </a:xfrm>
          <a:custGeom>
            <a:avLst/>
            <a:gdLst/>
            <a:ahLst/>
            <a:cxnLst/>
            <a:rect r="r" b="b" t="t" l="l"/>
            <a:pathLst>
              <a:path h="3542459" w="18368304">
                <a:moveTo>
                  <a:pt x="0" y="0"/>
                </a:moveTo>
                <a:lnTo>
                  <a:pt x="18368304" y="0"/>
                </a:lnTo>
                <a:lnTo>
                  <a:pt x="18368304" y="3542459"/>
                </a:lnTo>
                <a:lnTo>
                  <a:pt x="0" y="3542459"/>
                </a:lnTo>
                <a:lnTo>
                  <a:pt x="0" y="0"/>
                </a:lnTo>
                <a:close/>
              </a:path>
            </a:pathLst>
          </a:custGeom>
          <a:blipFill>
            <a:blip r:embed="rId7"/>
            <a:stretch>
              <a:fillRect l="0" t="0" r="0" b="0"/>
            </a:stretch>
          </a:blipFill>
        </p:spPr>
      </p:sp>
      <p:sp>
        <p:nvSpPr>
          <p:cNvPr name="Freeform 10" id="10"/>
          <p:cNvSpPr/>
          <p:nvPr/>
        </p:nvSpPr>
        <p:spPr>
          <a:xfrm flipH="false" flipV="false" rot="197785">
            <a:off x="12415744" y="896883"/>
            <a:ext cx="10513357" cy="2299797"/>
          </a:xfrm>
          <a:custGeom>
            <a:avLst/>
            <a:gdLst/>
            <a:ahLst/>
            <a:cxnLst/>
            <a:rect r="r" b="b" t="t" l="l"/>
            <a:pathLst>
              <a:path h="2299797" w="10513357">
                <a:moveTo>
                  <a:pt x="0" y="0"/>
                </a:moveTo>
                <a:lnTo>
                  <a:pt x="10513357" y="0"/>
                </a:lnTo>
                <a:lnTo>
                  <a:pt x="10513357" y="2299797"/>
                </a:lnTo>
                <a:lnTo>
                  <a:pt x="0" y="2299797"/>
                </a:lnTo>
                <a:lnTo>
                  <a:pt x="0" y="0"/>
                </a:lnTo>
                <a:close/>
              </a:path>
            </a:pathLst>
          </a:custGeom>
          <a:blipFill>
            <a:blip r:embed="rId8"/>
            <a:stretch>
              <a:fillRect l="0" t="0" r="0" b="0"/>
            </a:stretch>
          </a:blipFill>
        </p:spPr>
      </p:sp>
      <p:sp>
        <p:nvSpPr>
          <p:cNvPr name="Freeform 11" id="11"/>
          <p:cNvSpPr/>
          <p:nvPr/>
        </p:nvSpPr>
        <p:spPr>
          <a:xfrm flipH="false" flipV="false" rot="0">
            <a:off x="-2296744" y="8017417"/>
            <a:ext cx="6076032" cy="2073446"/>
          </a:xfrm>
          <a:custGeom>
            <a:avLst/>
            <a:gdLst/>
            <a:ahLst/>
            <a:cxnLst/>
            <a:rect r="r" b="b" t="t" l="l"/>
            <a:pathLst>
              <a:path h="2073446" w="6076032">
                <a:moveTo>
                  <a:pt x="0" y="0"/>
                </a:moveTo>
                <a:lnTo>
                  <a:pt x="6076032" y="0"/>
                </a:lnTo>
                <a:lnTo>
                  <a:pt x="6076032" y="2073446"/>
                </a:lnTo>
                <a:lnTo>
                  <a:pt x="0" y="2073446"/>
                </a:lnTo>
                <a:lnTo>
                  <a:pt x="0" y="0"/>
                </a:lnTo>
                <a:close/>
              </a:path>
            </a:pathLst>
          </a:custGeom>
          <a:blipFill>
            <a:blip r:embed="rId9"/>
            <a:stretch>
              <a:fillRect l="0" t="0" r="0" b="0"/>
            </a:stretch>
          </a:blipFill>
        </p:spPr>
      </p:sp>
      <p:sp>
        <p:nvSpPr>
          <p:cNvPr name="Freeform 12" id="12"/>
          <p:cNvSpPr/>
          <p:nvPr/>
        </p:nvSpPr>
        <p:spPr>
          <a:xfrm flipH="false" flipV="false" rot="0">
            <a:off x="15295724" y="596518"/>
            <a:ext cx="2256556" cy="2276475"/>
          </a:xfrm>
          <a:custGeom>
            <a:avLst/>
            <a:gdLst/>
            <a:ahLst/>
            <a:cxnLst/>
            <a:rect r="r" b="b" t="t" l="l"/>
            <a:pathLst>
              <a:path h="2276475" w="2256556">
                <a:moveTo>
                  <a:pt x="0" y="0"/>
                </a:moveTo>
                <a:lnTo>
                  <a:pt x="2256556" y="0"/>
                </a:lnTo>
                <a:lnTo>
                  <a:pt x="2256556" y="2276475"/>
                </a:lnTo>
                <a:lnTo>
                  <a:pt x="0" y="2276475"/>
                </a:lnTo>
                <a:lnTo>
                  <a:pt x="0" y="0"/>
                </a:lnTo>
                <a:close/>
              </a:path>
            </a:pathLst>
          </a:custGeom>
          <a:blipFill>
            <a:blip r:embed="rId10"/>
            <a:stretch>
              <a:fillRect l="0" t="0" r="0" b="0"/>
            </a:stretch>
          </a:blipFill>
        </p:spPr>
      </p:sp>
      <p:sp>
        <p:nvSpPr>
          <p:cNvPr name="Freeform 13" id="13"/>
          <p:cNvSpPr/>
          <p:nvPr/>
        </p:nvSpPr>
        <p:spPr>
          <a:xfrm flipH="false" flipV="false" rot="383165">
            <a:off x="1680341" y="3648024"/>
            <a:ext cx="1481875" cy="1683949"/>
          </a:xfrm>
          <a:custGeom>
            <a:avLst/>
            <a:gdLst/>
            <a:ahLst/>
            <a:cxnLst/>
            <a:rect r="r" b="b" t="t" l="l"/>
            <a:pathLst>
              <a:path h="1683949" w="1481875">
                <a:moveTo>
                  <a:pt x="0" y="0"/>
                </a:moveTo>
                <a:lnTo>
                  <a:pt x="1481875" y="0"/>
                </a:lnTo>
                <a:lnTo>
                  <a:pt x="1481875" y="1683948"/>
                </a:lnTo>
                <a:lnTo>
                  <a:pt x="0" y="168394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true" rot="-1035996">
            <a:off x="11091607" y="8708925"/>
            <a:ext cx="2184322" cy="933798"/>
          </a:xfrm>
          <a:custGeom>
            <a:avLst/>
            <a:gdLst/>
            <a:ahLst/>
            <a:cxnLst/>
            <a:rect r="r" b="b" t="t" l="l"/>
            <a:pathLst>
              <a:path h="933798" w="2184322">
                <a:moveTo>
                  <a:pt x="0" y="933798"/>
                </a:moveTo>
                <a:lnTo>
                  <a:pt x="2184323" y="933798"/>
                </a:lnTo>
                <a:lnTo>
                  <a:pt x="2184323" y="0"/>
                </a:lnTo>
                <a:lnTo>
                  <a:pt x="0" y="0"/>
                </a:lnTo>
                <a:lnTo>
                  <a:pt x="0" y="933798"/>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5" id="15"/>
          <p:cNvSpPr/>
          <p:nvPr/>
        </p:nvSpPr>
        <p:spPr>
          <a:xfrm flipH="false" flipV="false" rot="0">
            <a:off x="16759584" y="5170681"/>
            <a:ext cx="999432" cy="999432"/>
          </a:xfrm>
          <a:custGeom>
            <a:avLst/>
            <a:gdLst/>
            <a:ahLst/>
            <a:cxnLst/>
            <a:rect r="r" b="b" t="t" l="l"/>
            <a:pathLst>
              <a:path h="999432" w="999432">
                <a:moveTo>
                  <a:pt x="0" y="0"/>
                </a:moveTo>
                <a:lnTo>
                  <a:pt x="999432" y="0"/>
                </a:lnTo>
                <a:lnTo>
                  <a:pt x="999432" y="999432"/>
                </a:lnTo>
                <a:lnTo>
                  <a:pt x="0" y="99943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6" id="16"/>
          <p:cNvSpPr/>
          <p:nvPr/>
        </p:nvSpPr>
        <p:spPr>
          <a:xfrm flipH="false" flipV="false" rot="0">
            <a:off x="741272" y="661294"/>
            <a:ext cx="890149" cy="890149"/>
          </a:xfrm>
          <a:custGeom>
            <a:avLst/>
            <a:gdLst/>
            <a:ahLst/>
            <a:cxnLst/>
            <a:rect r="r" b="b" t="t" l="l"/>
            <a:pathLst>
              <a:path h="890149" w="890149">
                <a:moveTo>
                  <a:pt x="0" y="0"/>
                </a:moveTo>
                <a:lnTo>
                  <a:pt x="890148" y="0"/>
                </a:lnTo>
                <a:lnTo>
                  <a:pt x="890148" y="890149"/>
                </a:lnTo>
                <a:lnTo>
                  <a:pt x="0" y="89014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7" id="17"/>
          <p:cNvSpPr txBox="true"/>
          <p:nvPr/>
        </p:nvSpPr>
        <p:spPr>
          <a:xfrm rot="0">
            <a:off x="7236500" y="6465364"/>
            <a:ext cx="3815000" cy="651510"/>
          </a:xfrm>
          <a:prstGeom prst="rect">
            <a:avLst/>
          </a:prstGeom>
        </p:spPr>
        <p:txBody>
          <a:bodyPr anchor="t" rtlCol="false" tIns="0" lIns="0" bIns="0" rIns="0">
            <a:spAutoFit/>
          </a:bodyPr>
          <a:lstStyle/>
          <a:p>
            <a:pPr algn="ctr">
              <a:lnSpc>
                <a:spcPts val="5040"/>
              </a:lnSpc>
            </a:pPr>
            <a:r>
              <a:rPr lang="en-US" sz="3600">
                <a:solidFill>
                  <a:srgbClr val="000000"/>
                </a:solidFill>
                <a:latin typeface="Poppins"/>
              </a:rPr>
              <a:t>Kelompok 1</a:t>
            </a:r>
          </a:p>
        </p:txBody>
      </p:sp>
      <p:sp>
        <p:nvSpPr>
          <p:cNvPr name="TextBox 18" id="18"/>
          <p:cNvSpPr txBox="true"/>
          <p:nvPr/>
        </p:nvSpPr>
        <p:spPr>
          <a:xfrm rot="0">
            <a:off x="7132355" y="7887479"/>
            <a:ext cx="4023291" cy="1572249"/>
          </a:xfrm>
          <a:prstGeom prst="rect">
            <a:avLst/>
          </a:prstGeom>
        </p:spPr>
        <p:txBody>
          <a:bodyPr anchor="t" rtlCol="false" tIns="0" lIns="0" bIns="0" rIns="0">
            <a:spAutoFit/>
          </a:bodyPr>
          <a:lstStyle/>
          <a:p>
            <a:pPr algn="ctr">
              <a:lnSpc>
                <a:spcPts val="3115"/>
              </a:lnSpc>
            </a:pPr>
            <a:r>
              <a:rPr lang="en-US" sz="2225">
                <a:solidFill>
                  <a:srgbClr val="000000"/>
                </a:solidFill>
                <a:latin typeface="Poppins"/>
              </a:rPr>
              <a:t>Budi Nugroho - 2602102025</a:t>
            </a:r>
          </a:p>
          <a:p>
            <a:pPr algn="ctr">
              <a:lnSpc>
                <a:spcPts val="3115"/>
              </a:lnSpc>
            </a:pPr>
            <a:r>
              <a:rPr lang="en-US" sz="2225">
                <a:solidFill>
                  <a:srgbClr val="000000"/>
                </a:solidFill>
                <a:latin typeface="Poppins"/>
              </a:rPr>
              <a:t>Djordy - 2602138315</a:t>
            </a:r>
          </a:p>
          <a:p>
            <a:pPr algn="ctr">
              <a:lnSpc>
                <a:spcPts val="3115"/>
              </a:lnSpc>
            </a:pPr>
            <a:r>
              <a:rPr lang="en-US" sz="2225">
                <a:solidFill>
                  <a:srgbClr val="000000"/>
                </a:solidFill>
                <a:latin typeface="Poppins"/>
              </a:rPr>
              <a:t>Julian - 2602124801</a:t>
            </a:r>
          </a:p>
          <a:p>
            <a:pPr algn="ctr">
              <a:lnSpc>
                <a:spcPts val="3115"/>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7876396">
            <a:off x="-11139943" y="1607970"/>
            <a:ext cx="24337286" cy="4693620"/>
          </a:xfrm>
          <a:custGeom>
            <a:avLst/>
            <a:gdLst/>
            <a:ahLst/>
            <a:cxnLst/>
            <a:rect r="r" b="b" t="t" l="l"/>
            <a:pathLst>
              <a:path h="4693620" w="24337286">
                <a:moveTo>
                  <a:pt x="0" y="0"/>
                </a:moveTo>
                <a:lnTo>
                  <a:pt x="24337286" y="0"/>
                </a:lnTo>
                <a:lnTo>
                  <a:pt x="24337286" y="4693620"/>
                </a:lnTo>
                <a:lnTo>
                  <a:pt x="0" y="4693620"/>
                </a:lnTo>
                <a:lnTo>
                  <a:pt x="0" y="0"/>
                </a:lnTo>
                <a:close/>
              </a:path>
            </a:pathLst>
          </a:custGeom>
          <a:blipFill>
            <a:blip r:embed="rId3"/>
            <a:stretch>
              <a:fillRect l="0" t="0" r="0" b="0"/>
            </a:stretch>
          </a:blipFill>
        </p:spPr>
      </p:sp>
      <p:sp>
        <p:nvSpPr>
          <p:cNvPr name="Freeform 4" id="4"/>
          <p:cNvSpPr/>
          <p:nvPr/>
        </p:nvSpPr>
        <p:spPr>
          <a:xfrm flipH="false" flipV="false" rot="2839467">
            <a:off x="-4731346" y="-6866954"/>
            <a:ext cx="9462692" cy="11592885"/>
          </a:xfrm>
          <a:custGeom>
            <a:avLst/>
            <a:gdLst/>
            <a:ahLst/>
            <a:cxnLst/>
            <a:rect r="r" b="b" t="t" l="l"/>
            <a:pathLst>
              <a:path h="11592885" w="9462692">
                <a:moveTo>
                  <a:pt x="0" y="0"/>
                </a:moveTo>
                <a:lnTo>
                  <a:pt x="9462692" y="0"/>
                </a:lnTo>
                <a:lnTo>
                  <a:pt x="9462692" y="11592885"/>
                </a:lnTo>
                <a:lnTo>
                  <a:pt x="0" y="11592885"/>
                </a:lnTo>
                <a:lnTo>
                  <a:pt x="0" y="0"/>
                </a:lnTo>
                <a:close/>
              </a:path>
            </a:pathLst>
          </a:custGeom>
          <a:blipFill>
            <a:blip r:embed="rId4"/>
            <a:stretch>
              <a:fillRect l="0" t="0" r="0" b="0"/>
            </a:stretch>
          </a:blipFill>
        </p:spPr>
      </p:sp>
      <p:sp>
        <p:nvSpPr>
          <p:cNvPr name="Freeform 5" id="5"/>
          <p:cNvSpPr/>
          <p:nvPr/>
        </p:nvSpPr>
        <p:spPr>
          <a:xfrm flipH="false" flipV="false" rot="0">
            <a:off x="16012788" y="1028700"/>
            <a:ext cx="1200039" cy="1200039"/>
          </a:xfrm>
          <a:custGeom>
            <a:avLst/>
            <a:gdLst/>
            <a:ahLst/>
            <a:cxnLst/>
            <a:rect r="r" b="b" t="t" l="l"/>
            <a:pathLst>
              <a:path h="1200039" w="1200039">
                <a:moveTo>
                  <a:pt x="0" y="0"/>
                </a:moveTo>
                <a:lnTo>
                  <a:pt x="1200039" y="0"/>
                </a:lnTo>
                <a:lnTo>
                  <a:pt x="1200039" y="1200039"/>
                </a:lnTo>
                <a:lnTo>
                  <a:pt x="0" y="12000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2373551">
            <a:off x="-2348452" y="4097471"/>
            <a:ext cx="7510962" cy="2563116"/>
          </a:xfrm>
          <a:custGeom>
            <a:avLst/>
            <a:gdLst/>
            <a:ahLst/>
            <a:cxnLst/>
            <a:rect r="r" b="b" t="t" l="l"/>
            <a:pathLst>
              <a:path h="2563116" w="7510962">
                <a:moveTo>
                  <a:pt x="0" y="0"/>
                </a:moveTo>
                <a:lnTo>
                  <a:pt x="7510963" y="0"/>
                </a:lnTo>
                <a:lnTo>
                  <a:pt x="7510963" y="2563116"/>
                </a:lnTo>
                <a:lnTo>
                  <a:pt x="0" y="2563116"/>
                </a:lnTo>
                <a:lnTo>
                  <a:pt x="0" y="0"/>
                </a:lnTo>
                <a:close/>
              </a:path>
            </a:pathLst>
          </a:custGeom>
          <a:blipFill>
            <a:blip r:embed="rId7"/>
            <a:stretch>
              <a:fillRect l="0" t="0" r="0" b="0"/>
            </a:stretch>
          </a:blipFill>
        </p:spPr>
      </p:sp>
      <p:sp>
        <p:nvSpPr>
          <p:cNvPr name="Freeform 7" id="7"/>
          <p:cNvSpPr/>
          <p:nvPr/>
        </p:nvSpPr>
        <p:spPr>
          <a:xfrm flipH="false" flipV="false" rot="124710">
            <a:off x="-2189791" y="4807419"/>
            <a:ext cx="7113298" cy="6455318"/>
          </a:xfrm>
          <a:custGeom>
            <a:avLst/>
            <a:gdLst/>
            <a:ahLst/>
            <a:cxnLst/>
            <a:rect r="r" b="b" t="t" l="l"/>
            <a:pathLst>
              <a:path h="6455318" w="7113298">
                <a:moveTo>
                  <a:pt x="0" y="0"/>
                </a:moveTo>
                <a:lnTo>
                  <a:pt x="7113297" y="0"/>
                </a:lnTo>
                <a:lnTo>
                  <a:pt x="7113297" y="6455317"/>
                </a:lnTo>
                <a:lnTo>
                  <a:pt x="0" y="6455317"/>
                </a:lnTo>
                <a:lnTo>
                  <a:pt x="0" y="0"/>
                </a:lnTo>
                <a:close/>
              </a:path>
            </a:pathLst>
          </a:custGeom>
          <a:blipFill>
            <a:blip r:embed="rId8"/>
            <a:stretch>
              <a:fillRect l="0" t="0" r="0" b="0"/>
            </a:stretch>
          </a:blipFill>
        </p:spPr>
      </p:sp>
      <p:sp>
        <p:nvSpPr>
          <p:cNvPr name="Freeform 8" id="8"/>
          <p:cNvSpPr/>
          <p:nvPr/>
        </p:nvSpPr>
        <p:spPr>
          <a:xfrm flipH="false" flipV="false" rot="0">
            <a:off x="3757370" y="5250709"/>
            <a:ext cx="780735" cy="780735"/>
          </a:xfrm>
          <a:custGeom>
            <a:avLst/>
            <a:gdLst/>
            <a:ahLst/>
            <a:cxnLst/>
            <a:rect r="r" b="b" t="t" l="l"/>
            <a:pathLst>
              <a:path h="780735" w="780735">
                <a:moveTo>
                  <a:pt x="0" y="0"/>
                </a:moveTo>
                <a:lnTo>
                  <a:pt x="780736" y="0"/>
                </a:lnTo>
                <a:lnTo>
                  <a:pt x="780736" y="780735"/>
                </a:lnTo>
                <a:lnTo>
                  <a:pt x="0" y="7807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383165">
            <a:off x="1832741" y="3800424"/>
            <a:ext cx="1481875" cy="1683949"/>
          </a:xfrm>
          <a:custGeom>
            <a:avLst/>
            <a:gdLst/>
            <a:ahLst/>
            <a:cxnLst/>
            <a:rect r="r" b="b" t="t" l="l"/>
            <a:pathLst>
              <a:path h="1683949" w="1481875">
                <a:moveTo>
                  <a:pt x="0" y="0"/>
                </a:moveTo>
                <a:lnTo>
                  <a:pt x="1481875" y="0"/>
                </a:lnTo>
                <a:lnTo>
                  <a:pt x="1481875" y="1683948"/>
                </a:lnTo>
                <a:lnTo>
                  <a:pt x="0" y="168394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2700000">
            <a:off x="16416252" y="7412050"/>
            <a:ext cx="2476004" cy="2813641"/>
          </a:xfrm>
          <a:custGeom>
            <a:avLst/>
            <a:gdLst/>
            <a:ahLst/>
            <a:cxnLst/>
            <a:rect r="r" b="b" t="t" l="l"/>
            <a:pathLst>
              <a:path h="2813641" w="2476004">
                <a:moveTo>
                  <a:pt x="0" y="0"/>
                </a:moveTo>
                <a:lnTo>
                  <a:pt x="2476004" y="0"/>
                </a:lnTo>
                <a:lnTo>
                  <a:pt x="2476004" y="2813641"/>
                </a:lnTo>
                <a:lnTo>
                  <a:pt x="0" y="281364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3757370" y="793353"/>
            <a:ext cx="9024637" cy="2668905"/>
          </a:xfrm>
          <a:prstGeom prst="rect">
            <a:avLst/>
          </a:prstGeom>
        </p:spPr>
        <p:txBody>
          <a:bodyPr anchor="t" rtlCol="false" tIns="0" lIns="0" bIns="0" rIns="0">
            <a:spAutoFit/>
          </a:bodyPr>
          <a:lstStyle/>
          <a:p>
            <a:pPr algn="l">
              <a:lnSpc>
                <a:spcPts val="8760"/>
              </a:lnSpc>
            </a:pPr>
            <a:r>
              <a:rPr lang="en-US" sz="12000">
                <a:solidFill>
                  <a:srgbClr val="3A4D7B"/>
                </a:solidFill>
                <a:latin typeface="East Sea Dokdo Cyrillic"/>
              </a:rPr>
              <a:t>Metode Random Forest</a:t>
            </a:r>
          </a:p>
        </p:txBody>
      </p:sp>
      <p:sp>
        <p:nvSpPr>
          <p:cNvPr name="Freeform 12" id="12"/>
          <p:cNvSpPr/>
          <p:nvPr/>
        </p:nvSpPr>
        <p:spPr>
          <a:xfrm flipH="false" flipV="false" rot="0">
            <a:off x="2744661" y="3024902"/>
            <a:ext cx="12183816" cy="5793969"/>
          </a:xfrm>
          <a:custGeom>
            <a:avLst/>
            <a:gdLst/>
            <a:ahLst/>
            <a:cxnLst/>
            <a:rect r="r" b="b" t="t" l="l"/>
            <a:pathLst>
              <a:path h="5793969" w="12183816">
                <a:moveTo>
                  <a:pt x="0" y="0"/>
                </a:moveTo>
                <a:lnTo>
                  <a:pt x="12183816" y="0"/>
                </a:lnTo>
                <a:lnTo>
                  <a:pt x="12183816" y="5793969"/>
                </a:lnTo>
                <a:lnTo>
                  <a:pt x="0" y="5793969"/>
                </a:lnTo>
                <a:lnTo>
                  <a:pt x="0" y="0"/>
                </a:lnTo>
                <a:close/>
              </a:path>
            </a:pathLst>
          </a:custGeom>
          <a:blipFill>
            <a:blip r:embed="rId11"/>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2840221" y="739149"/>
            <a:ext cx="13807987" cy="1641476"/>
          </a:xfrm>
          <a:prstGeom prst="rect">
            <a:avLst/>
          </a:prstGeom>
        </p:spPr>
        <p:txBody>
          <a:bodyPr anchor="t" rtlCol="false" tIns="0" lIns="0" bIns="0" rIns="0">
            <a:spAutoFit/>
          </a:bodyPr>
          <a:lstStyle/>
          <a:p>
            <a:pPr algn="l">
              <a:lnSpc>
                <a:spcPts val="9125"/>
              </a:lnSpc>
            </a:pPr>
            <a:r>
              <a:rPr lang="en-US" sz="12500">
                <a:solidFill>
                  <a:srgbClr val="3A4D7B"/>
                </a:solidFill>
                <a:latin typeface="East Sea Dokdo Cyrillic"/>
              </a:rPr>
              <a:t>Perbandingan</a:t>
            </a:r>
          </a:p>
        </p:txBody>
      </p:sp>
      <p:sp>
        <p:nvSpPr>
          <p:cNvPr name="Freeform 4" id="4"/>
          <p:cNvSpPr/>
          <p:nvPr/>
        </p:nvSpPr>
        <p:spPr>
          <a:xfrm flipH="false" flipV="false" rot="-7644448">
            <a:off x="-7674979" y="9837929"/>
            <a:ext cx="18368304" cy="3542459"/>
          </a:xfrm>
          <a:custGeom>
            <a:avLst/>
            <a:gdLst/>
            <a:ahLst/>
            <a:cxnLst/>
            <a:rect r="r" b="b" t="t" l="l"/>
            <a:pathLst>
              <a:path h="3542459" w="18368304">
                <a:moveTo>
                  <a:pt x="0" y="0"/>
                </a:moveTo>
                <a:lnTo>
                  <a:pt x="18368304" y="0"/>
                </a:lnTo>
                <a:lnTo>
                  <a:pt x="18368304" y="3542458"/>
                </a:lnTo>
                <a:lnTo>
                  <a:pt x="0" y="3542458"/>
                </a:lnTo>
                <a:lnTo>
                  <a:pt x="0" y="0"/>
                </a:lnTo>
                <a:close/>
              </a:path>
            </a:pathLst>
          </a:custGeom>
          <a:blipFill>
            <a:blip r:embed="rId3"/>
            <a:stretch>
              <a:fillRect l="0" t="0" r="0" b="0"/>
            </a:stretch>
          </a:blipFill>
        </p:spPr>
      </p:sp>
      <p:sp>
        <p:nvSpPr>
          <p:cNvPr name="Freeform 5" id="5"/>
          <p:cNvSpPr/>
          <p:nvPr/>
        </p:nvSpPr>
        <p:spPr>
          <a:xfrm flipH="false" flipV="false" rot="-7817455">
            <a:off x="-3354718" y="7849619"/>
            <a:ext cx="8323169" cy="1820693"/>
          </a:xfrm>
          <a:custGeom>
            <a:avLst/>
            <a:gdLst/>
            <a:ahLst/>
            <a:cxnLst/>
            <a:rect r="r" b="b" t="t" l="l"/>
            <a:pathLst>
              <a:path h="1820693" w="8323169">
                <a:moveTo>
                  <a:pt x="0" y="0"/>
                </a:moveTo>
                <a:lnTo>
                  <a:pt x="8323169" y="0"/>
                </a:lnTo>
                <a:lnTo>
                  <a:pt x="8323169" y="1820693"/>
                </a:lnTo>
                <a:lnTo>
                  <a:pt x="0" y="1820693"/>
                </a:lnTo>
                <a:lnTo>
                  <a:pt x="0" y="0"/>
                </a:lnTo>
                <a:close/>
              </a:path>
            </a:pathLst>
          </a:custGeom>
          <a:blipFill>
            <a:blip r:embed="rId4"/>
            <a:stretch>
              <a:fillRect l="0" t="0" r="0" b="0"/>
            </a:stretch>
          </a:blipFill>
        </p:spPr>
      </p:sp>
      <p:sp>
        <p:nvSpPr>
          <p:cNvPr name="Freeform 6" id="6"/>
          <p:cNvSpPr/>
          <p:nvPr/>
        </p:nvSpPr>
        <p:spPr>
          <a:xfrm flipH="false" flipV="false" rot="5577138">
            <a:off x="8213034" y="227931"/>
            <a:ext cx="18947049" cy="3654074"/>
          </a:xfrm>
          <a:custGeom>
            <a:avLst/>
            <a:gdLst/>
            <a:ahLst/>
            <a:cxnLst/>
            <a:rect r="r" b="b" t="t" l="l"/>
            <a:pathLst>
              <a:path h="3654074" w="18947049">
                <a:moveTo>
                  <a:pt x="0" y="0"/>
                </a:moveTo>
                <a:lnTo>
                  <a:pt x="18947049" y="0"/>
                </a:lnTo>
                <a:lnTo>
                  <a:pt x="18947049" y="3654074"/>
                </a:lnTo>
                <a:lnTo>
                  <a:pt x="0" y="3654074"/>
                </a:lnTo>
                <a:lnTo>
                  <a:pt x="0" y="0"/>
                </a:lnTo>
                <a:close/>
              </a:path>
            </a:pathLst>
          </a:custGeom>
          <a:blipFill>
            <a:blip r:embed="rId3"/>
            <a:stretch>
              <a:fillRect l="0" t="0" r="0" b="0"/>
            </a:stretch>
          </a:blipFill>
        </p:spPr>
      </p:sp>
      <p:sp>
        <p:nvSpPr>
          <p:cNvPr name="Freeform 7" id="7"/>
          <p:cNvSpPr/>
          <p:nvPr/>
        </p:nvSpPr>
        <p:spPr>
          <a:xfrm flipH="false" flipV="false" rot="5187580">
            <a:off x="12003906" y="1674080"/>
            <a:ext cx="8211017" cy="1796160"/>
          </a:xfrm>
          <a:custGeom>
            <a:avLst/>
            <a:gdLst/>
            <a:ahLst/>
            <a:cxnLst/>
            <a:rect r="r" b="b" t="t" l="l"/>
            <a:pathLst>
              <a:path h="1796160" w="8211017">
                <a:moveTo>
                  <a:pt x="0" y="0"/>
                </a:moveTo>
                <a:lnTo>
                  <a:pt x="8211017" y="0"/>
                </a:lnTo>
                <a:lnTo>
                  <a:pt x="8211017" y="1796160"/>
                </a:lnTo>
                <a:lnTo>
                  <a:pt x="0" y="1796160"/>
                </a:lnTo>
                <a:lnTo>
                  <a:pt x="0" y="0"/>
                </a:lnTo>
                <a:close/>
              </a:path>
            </a:pathLst>
          </a:custGeom>
          <a:blipFill>
            <a:blip r:embed="rId4"/>
            <a:stretch>
              <a:fillRect l="0" t="0" r="0" b="0"/>
            </a:stretch>
          </a:blipFill>
        </p:spPr>
      </p:sp>
      <p:sp>
        <p:nvSpPr>
          <p:cNvPr name="Freeform 8" id="8"/>
          <p:cNvSpPr/>
          <p:nvPr/>
        </p:nvSpPr>
        <p:spPr>
          <a:xfrm flipH="false" flipV="false" rot="-5400000">
            <a:off x="12598769" y="8004367"/>
            <a:ext cx="6076032" cy="2073446"/>
          </a:xfrm>
          <a:custGeom>
            <a:avLst/>
            <a:gdLst/>
            <a:ahLst/>
            <a:cxnLst/>
            <a:rect r="r" b="b" t="t" l="l"/>
            <a:pathLst>
              <a:path h="2073446" w="6076032">
                <a:moveTo>
                  <a:pt x="0" y="0"/>
                </a:moveTo>
                <a:lnTo>
                  <a:pt x="6076031" y="0"/>
                </a:lnTo>
                <a:lnTo>
                  <a:pt x="6076031" y="2073445"/>
                </a:lnTo>
                <a:lnTo>
                  <a:pt x="0" y="2073445"/>
                </a:lnTo>
                <a:lnTo>
                  <a:pt x="0" y="0"/>
                </a:lnTo>
                <a:close/>
              </a:path>
            </a:pathLst>
          </a:custGeom>
          <a:blipFill>
            <a:blip r:embed="rId5"/>
            <a:stretch>
              <a:fillRect l="0" t="0" r="0" b="0"/>
            </a:stretch>
          </a:blipFill>
        </p:spPr>
      </p:sp>
      <p:sp>
        <p:nvSpPr>
          <p:cNvPr name="Freeform 9" id="9"/>
          <p:cNvSpPr/>
          <p:nvPr/>
        </p:nvSpPr>
        <p:spPr>
          <a:xfrm flipH="false" flipV="false" rot="-590001">
            <a:off x="13930348" y="2167929"/>
            <a:ext cx="2709204" cy="2323142"/>
          </a:xfrm>
          <a:custGeom>
            <a:avLst/>
            <a:gdLst/>
            <a:ahLst/>
            <a:cxnLst/>
            <a:rect r="r" b="b" t="t" l="l"/>
            <a:pathLst>
              <a:path h="2323142" w="2709204">
                <a:moveTo>
                  <a:pt x="0" y="0"/>
                </a:moveTo>
                <a:lnTo>
                  <a:pt x="2709204" y="0"/>
                </a:lnTo>
                <a:lnTo>
                  <a:pt x="2709204" y="2323143"/>
                </a:lnTo>
                <a:lnTo>
                  <a:pt x="0" y="2323143"/>
                </a:lnTo>
                <a:lnTo>
                  <a:pt x="0" y="0"/>
                </a:lnTo>
                <a:close/>
              </a:path>
            </a:pathLst>
          </a:custGeom>
          <a:blipFill>
            <a:blip r:embed="rId6"/>
            <a:stretch>
              <a:fillRect l="0" t="0" r="0" b="0"/>
            </a:stretch>
          </a:blipFill>
        </p:spPr>
      </p:sp>
      <p:sp>
        <p:nvSpPr>
          <p:cNvPr name="Freeform 10" id="10"/>
          <p:cNvSpPr/>
          <p:nvPr/>
        </p:nvSpPr>
        <p:spPr>
          <a:xfrm flipH="true" flipV="true" rot="10041267">
            <a:off x="-528662" y="1266647"/>
            <a:ext cx="3256013" cy="1391945"/>
          </a:xfrm>
          <a:custGeom>
            <a:avLst/>
            <a:gdLst/>
            <a:ahLst/>
            <a:cxnLst/>
            <a:rect r="r" b="b" t="t" l="l"/>
            <a:pathLst>
              <a:path h="1391945" w="3256013">
                <a:moveTo>
                  <a:pt x="3256012" y="1391945"/>
                </a:moveTo>
                <a:lnTo>
                  <a:pt x="0" y="1391945"/>
                </a:lnTo>
                <a:lnTo>
                  <a:pt x="0" y="0"/>
                </a:lnTo>
                <a:lnTo>
                  <a:pt x="3256012" y="0"/>
                </a:lnTo>
                <a:lnTo>
                  <a:pt x="3256012" y="1391945"/>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12077381" y="3819079"/>
            <a:ext cx="1324421" cy="1324421"/>
          </a:xfrm>
          <a:custGeom>
            <a:avLst/>
            <a:gdLst/>
            <a:ahLst/>
            <a:cxnLst/>
            <a:rect r="r" b="b" t="t" l="l"/>
            <a:pathLst>
              <a:path h="1324421" w="1324421">
                <a:moveTo>
                  <a:pt x="0" y="0"/>
                </a:moveTo>
                <a:lnTo>
                  <a:pt x="1324421" y="0"/>
                </a:lnTo>
                <a:lnTo>
                  <a:pt x="1324421" y="1324421"/>
                </a:lnTo>
                <a:lnTo>
                  <a:pt x="0" y="132442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true" flipV="false" rot="-755592">
            <a:off x="13230749" y="5592107"/>
            <a:ext cx="6030135" cy="5170841"/>
          </a:xfrm>
          <a:custGeom>
            <a:avLst/>
            <a:gdLst/>
            <a:ahLst/>
            <a:cxnLst/>
            <a:rect r="r" b="b" t="t" l="l"/>
            <a:pathLst>
              <a:path h="5170841" w="6030135">
                <a:moveTo>
                  <a:pt x="6030135" y="0"/>
                </a:moveTo>
                <a:lnTo>
                  <a:pt x="0" y="0"/>
                </a:lnTo>
                <a:lnTo>
                  <a:pt x="0" y="5170841"/>
                </a:lnTo>
                <a:lnTo>
                  <a:pt x="6030135" y="5170841"/>
                </a:lnTo>
                <a:lnTo>
                  <a:pt x="6030135" y="0"/>
                </a:lnTo>
                <a:close/>
              </a:path>
            </a:pathLst>
          </a:custGeom>
          <a:blipFill>
            <a:blip r:embed="rId11"/>
            <a:stretch>
              <a:fillRect l="0" t="0" r="0" b="0"/>
            </a:stretch>
          </a:blipFill>
        </p:spPr>
      </p:sp>
      <p:sp>
        <p:nvSpPr>
          <p:cNvPr name="Freeform 13" id="13"/>
          <p:cNvSpPr/>
          <p:nvPr/>
        </p:nvSpPr>
        <p:spPr>
          <a:xfrm flipH="false" flipV="false" rot="0">
            <a:off x="1273656" y="1892366"/>
            <a:ext cx="14443300" cy="8221415"/>
          </a:xfrm>
          <a:custGeom>
            <a:avLst/>
            <a:gdLst/>
            <a:ahLst/>
            <a:cxnLst/>
            <a:rect r="r" b="b" t="t" l="l"/>
            <a:pathLst>
              <a:path h="8221415" w="14443300">
                <a:moveTo>
                  <a:pt x="0" y="0"/>
                </a:moveTo>
                <a:lnTo>
                  <a:pt x="14443301" y="0"/>
                </a:lnTo>
                <a:lnTo>
                  <a:pt x="14443301" y="8221415"/>
                </a:lnTo>
                <a:lnTo>
                  <a:pt x="0" y="8221415"/>
                </a:lnTo>
                <a:lnTo>
                  <a:pt x="0" y="0"/>
                </a:lnTo>
                <a:close/>
              </a:path>
            </a:pathLst>
          </a:custGeom>
          <a:blipFill>
            <a:blip r:embed="rId12"/>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4367548" y="1525371"/>
            <a:ext cx="10204575" cy="1971675"/>
          </a:xfrm>
          <a:prstGeom prst="rect">
            <a:avLst/>
          </a:prstGeom>
        </p:spPr>
        <p:txBody>
          <a:bodyPr anchor="t" rtlCol="false" tIns="0" lIns="0" bIns="0" rIns="0">
            <a:spAutoFit/>
          </a:bodyPr>
          <a:lstStyle/>
          <a:p>
            <a:pPr algn="ctr">
              <a:lnSpc>
                <a:spcPts val="10950"/>
              </a:lnSpc>
            </a:pPr>
            <a:r>
              <a:rPr lang="en-US" sz="15000">
                <a:solidFill>
                  <a:srgbClr val="3A4D7B"/>
                </a:solidFill>
                <a:latin typeface="East Sea Dokdo Cyrillic"/>
              </a:rPr>
              <a:t>KESIMPULAN</a:t>
            </a:r>
          </a:p>
        </p:txBody>
      </p:sp>
      <p:sp>
        <p:nvSpPr>
          <p:cNvPr name="Freeform 4" id="4"/>
          <p:cNvSpPr/>
          <p:nvPr/>
        </p:nvSpPr>
        <p:spPr>
          <a:xfrm flipH="false" flipV="false" rot="0">
            <a:off x="-1444204" y="1294360"/>
            <a:ext cx="5485916" cy="4704173"/>
          </a:xfrm>
          <a:custGeom>
            <a:avLst/>
            <a:gdLst/>
            <a:ahLst/>
            <a:cxnLst/>
            <a:rect r="r" b="b" t="t" l="l"/>
            <a:pathLst>
              <a:path h="4704173" w="5485916">
                <a:moveTo>
                  <a:pt x="0" y="0"/>
                </a:moveTo>
                <a:lnTo>
                  <a:pt x="5485916" y="0"/>
                </a:lnTo>
                <a:lnTo>
                  <a:pt x="5485916" y="4704173"/>
                </a:lnTo>
                <a:lnTo>
                  <a:pt x="0" y="4704173"/>
                </a:lnTo>
                <a:lnTo>
                  <a:pt x="0" y="0"/>
                </a:lnTo>
                <a:close/>
              </a:path>
            </a:pathLst>
          </a:custGeom>
          <a:blipFill>
            <a:blip r:embed="rId3"/>
            <a:stretch>
              <a:fillRect l="0" t="0" r="0" b="0"/>
            </a:stretch>
          </a:blipFill>
        </p:spPr>
      </p:sp>
      <p:sp>
        <p:nvSpPr>
          <p:cNvPr name="Freeform 5" id="5"/>
          <p:cNvSpPr/>
          <p:nvPr/>
        </p:nvSpPr>
        <p:spPr>
          <a:xfrm flipH="false" flipV="false" rot="-410616">
            <a:off x="13585803" y="5901750"/>
            <a:ext cx="5676399" cy="5151332"/>
          </a:xfrm>
          <a:custGeom>
            <a:avLst/>
            <a:gdLst/>
            <a:ahLst/>
            <a:cxnLst/>
            <a:rect r="r" b="b" t="t" l="l"/>
            <a:pathLst>
              <a:path h="5151332" w="5676399">
                <a:moveTo>
                  <a:pt x="0" y="0"/>
                </a:moveTo>
                <a:lnTo>
                  <a:pt x="5676399" y="0"/>
                </a:lnTo>
                <a:lnTo>
                  <a:pt x="5676399" y="5151332"/>
                </a:lnTo>
                <a:lnTo>
                  <a:pt x="0" y="5151332"/>
                </a:lnTo>
                <a:lnTo>
                  <a:pt x="0" y="0"/>
                </a:lnTo>
                <a:close/>
              </a:path>
            </a:pathLst>
          </a:custGeom>
          <a:blipFill>
            <a:blip r:embed="rId4"/>
            <a:stretch>
              <a:fillRect l="0" t="0" r="0" b="0"/>
            </a:stretch>
          </a:blipFill>
        </p:spPr>
      </p:sp>
      <p:sp>
        <p:nvSpPr>
          <p:cNvPr name="Freeform 6" id="6"/>
          <p:cNvSpPr/>
          <p:nvPr/>
        </p:nvSpPr>
        <p:spPr>
          <a:xfrm flipH="false" flipV="false" rot="806708">
            <a:off x="-7317896" y="7696452"/>
            <a:ext cx="18368304" cy="3542459"/>
          </a:xfrm>
          <a:custGeom>
            <a:avLst/>
            <a:gdLst/>
            <a:ahLst/>
            <a:cxnLst/>
            <a:rect r="r" b="b" t="t" l="l"/>
            <a:pathLst>
              <a:path h="3542459" w="18368304">
                <a:moveTo>
                  <a:pt x="0" y="0"/>
                </a:moveTo>
                <a:lnTo>
                  <a:pt x="18368304" y="0"/>
                </a:lnTo>
                <a:lnTo>
                  <a:pt x="18368304" y="3542458"/>
                </a:lnTo>
                <a:lnTo>
                  <a:pt x="0" y="3542458"/>
                </a:lnTo>
                <a:lnTo>
                  <a:pt x="0" y="0"/>
                </a:lnTo>
                <a:close/>
              </a:path>
            </a:pathLst>
          </a:custGeom>
          <a:blipFill>
            <a:blip r:embed="rId5"/>
            <a:stretch>
              <a:fillRect l="0" t="0" r="0" b="0"/>
            </a:stretch>
          </a:blipFill>
        </p:spPr>
      </p:sp>
      <p:sp>
        <p:nvSpPr>
          <p:cNvPr name="Freeform 7" id="7"/>
          <p:cNvSpPr/>
          <p:nvPr/>
        </p:nvSpPr>
        <p:spPr>
          <a:xfrm flipH="false" flipV="false" rot="197785">
            <a:off x="-1165519" y="8242641"/>
            <a:ext cx="7883269" cy="1724465"/>
          </a:xfrm>
          <a:custGeom>
            <a:avLst/>
            <a:gdLst/>
            <a:ahLst/>
            <a:cxnLst/>
            <a:rect r="r" b="b" t="t" l="l"/>
            <a:pathLst>
              <a:path h="1724465" w="7883269">
                <a:moveTo>
                  <a:pt x="0" y="0"/>
                </a:moveTo>
                <a:lnTo>
                  <a:pt x="7883269" y="0"/>
                </a:lnTo>
                <a:lnTo>
                  <a:pt x="7883269" y="1724465"/>
                </a:lnTo>
                <a:lnTo>
                  <a:pt x="0" y="1724465"/>
                </a:lnTo>
                <a:lnTo>
                  <a:pt x="0" y="0"/>
                </a:lnTo>
                <a:close/>
              </a:path>
            </a:pathLst>
          </a:custGeom>
          <a:blipFill>
            <a:blip r:embed="rId6"/>
            <a:stretch>
              <a:fillRect l="0" t="0" r="0" b="0"/>
            </a:stretch>
          </a:blipFill>
        </p:spPr>
      </p:sp>
      <p:sp>
        <p:nvSpPr>
          <p:cNvPr name="Freeform 8" id="8"/>
          <p:cNvSpPr/>
          <p:nvPr/>
        </p:nvSpPr>
        <p:spPr>
          <a:xfrm flipH="false" flipV="false" rot="587343">
            <a:off x="7484987" y="-1174712"/>
            <a:ext cx="18368304" cy="3542459"/>
          </a:xfrm>
          <a:custGeom>
            <a:avLst/>
            <a:gdLst/>
            <a:ahLst/>
            <a:cxnLst/>
            <a:rect r="r" b="b" t="t" l="l"/>
            <a:pathLst>
              <a:path h="3542459" w="18368304">
                <a:moveTo>
                  <a:pt x="0" y="0"/>
                </a:moveTo>
                <a:lnTo>
                  <a:pt x="18368304" y="0"/>
                </a:lnTo>
                <a:lnTo>
                  <a:pt x="18368304" y="3542459"/>
                </a:lnTo>
                <a:lnTo>
                  <a:pt x="0" y="3542459"/>
                </a:lnTo>
                <a:lnTo>
                  <a:pt x="0" y="0"/>
                </a:lnTo>
                <a:close/>
              </a:path>
            </a:pathLst>
          </a:custGeom>
          <a:blipFill>
            <a:blip r:embed="rId5"/>
            <a:stretch>
              <a:fillRect l="0" t="0" r="0" b="0"/>
            </a:stretch>
          </a:blipFill>
        </p:spPr>
      </p:sp>
      <p:sp>
        <p:nvSpPr>
          <p:cNvPr name="Freeform 9" id="9"/>
          <p:cNvSpPr/>
          <p:nvPr/>
        </p:nvSpPr>
        <p:spPr>
          <a:xfrm flipH="false" flipV="false" rot="197785">
            <a:off x="12415744" y="896883"/>
            <a:ext cx="10513357" cy="2299797"/>
          </a:xfrm>
          <a:custGeom>
            <a:avLst/>
            <a:gdLst/>
            <a:ahLst/>
            <a:cxnLst/>
            <a:rect r="r" b="b" t="t" l="l"/>
            <a:pathLst>
              <a:path h="2299797" w="10513357">
                <a:moveTo>
                  <a:pt x="0" y="0"/>
                </a:moveTo>
                <a:lnTo>
                  <a:pt x="10513357" y="0"/>
                </a:lnTo>
                <a:lnTo>
                  <a:pt x="10513357" y="2299797"/>
                </a:lnTo>
                <a:lnTo>
                  <a:pt x="0" y="2299797"/>
                </a:lnTo>
                <a:lnTo>
                  <a:pt x="0" y="0"/>
                </a:lnTo>
                <a:close/>
              </a:path>
            </a:pathLst>
          </a:custGeom>
          <a:blipFill>
            <a:blip r:embed="rId6"/>
            <a:stretch>
              <a:fillRect l="0" t="0" r="0" b="0"/>
            </a:stretch>
          </a:blipFill>
        </p:spPr>
      </p:sp>
      <p:sp>
        <p:nvSpPr>
          <p:cNvPr name="Freeform 10" id="10"/>
          <p:cNvSpPr/>
          <p:nvPr/>
        </p:nvSpPr>
        <p:spPr>
          <a:xfrm flipH="false" flipV="false" rot="0">
            <a:off x="-2296744" y="8017417"/>
            <a:ext cx="6076032" cy="2073446"/>
          </a:xfrm>
          <a:custGeom>
            <a:avLst/>
            <a:gdLst/>
            <a:ahLst/>
            <a:cxnLst/>
            <a:rect r="r" b="b" t="t" l="l"/>
            <a:pathLst>
              <a:path h="2073446" w="6076032">
                <a:moveTo>
                  <a:pt x="0" y="0"/>
                </a:moveTo>
                <a:lnTo>
                  <a:pt x="6076032" y="0"/>
                </a:lnTo>
                <a:lnTo>
                  <a:pt x="6076032" y="2073446"/>
                </a:lnTo>
                <a:lnTo>
                  <a:pt x="0" y="2073446"/>
                </a:lnTo>
                <a:lnTo>
                  <a:pt x="0" y="0"/>
                </a:lnTo>
                <a:close/>
              </a:path>
            </a:pathLst>
          </a:custGeom>
          <a:blipFill>
            <a:blip r:embed="rId7"/>
            <a:stretch>
              <a:fillRect l="0" t="0" r="0" b="0"/>
            </a:stretch>
          </a:blipFill>
        </p:spPr>
      </p:sp>
      <p:sp>
        <p:nvSpPr>
          <p:cNvPr name="Freeform 11" id="11"/>
          <p:cNvSpPr/>
          <p:nvPr/>
        </p:nvSpPr>
        <p:spPr>
          <a:xfrm flipH="false" flipV="false" rot="0">
            <a:off x="15295724" y="596518"/>
            <a:ext cx="2256556" cy="2276475"/>
          </a:xfrm>
          <a:custGeom>
            <a:avLst/>
            <a:gdLst/>
            <a:ahLst/>
            <a:cxnLst/>
            <a:rect r="r" b="b" t="t" l="l"/>
            <a:pathLst>
              <a:path h="2276475" w="2256556">
                <a:moveTo>
                  <a:pt x="0" y="0"/>
                </a:moveTo>
                <a:lnTo>
                  <a:pt x="2256556" y="0"/>
                </a:lnTo>
                <a:lnTo>
                  <a:pt x="2256556" y="2276475"/>
                </a:lnTo>
                <a:lnTo>
                  <a:pt x="0" y="2276475"/>
                </a:lnTo>
                <a:lnTo>
                  <a:pt x="0" y="0"/>
                </a:lnTo>
                <a:close/>
              </a:path>
            </a:pathLst>
          </a:custGeom>
          <a:blipFill>
            <a:blip r:embed="rId8"/>
            <a:stretch>
              <a:fillRect l="0" t="0" r="0" b="0"/>
            </a:stretch>
          </a:blipFill>
        </p:spPr>
      </p:sp>
      <p:sp>
        <p:nvSpPr>
          <p:cNvPr name="Freeform 12" id="12"/>
          <p:cNvSpPr/>
          <p:nvPr/>
        </p:nvSpPr>
        <p:spPr>
          <a:xfrm flipH="false" flipV="false" rot="383165">
            <a:off x="1680341" y="3648024"/>
            <a:ext cx="1481875" cy="1683949"/>
          </a:xfrm>
          <a:custGeom>
            <a:avLst/>
            <a:gdLst/>
            <a:ahLst/>
            <a:cxnLst/>
            <a:rect r="r" b="b" t="t" l="l"/>
            <a:pathLst>
              <a:path h="1683949" w="1481875">
                <a:moveTo>
                  <a:pt x="0" y="0"/>
                </a:moveTo>
                <a:lnTo>
                  <a:pt x="1481875" y="0"/>
                </a:lnTo>
                <a:lnTo>
                  <a:pt x="1481875" y="1683948"/>
                </a:lnTo>
                <a:lnTo>
                  <a:pt x="0" y="168394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true" rot="-1035996">
            <a:off x="11091607" y="8708925"/>
            <a:ext cx="2184322" cy="933798"/>
          </a:xfrm>
          <a:custGeom>
            <a:avLst/>
            <a:gdLst/>
            <a:ahLst/>
            <a:cxnLst/>
            <a:rect r="r" b="b" t="t" l="l"/>
            <a:pathLst>
              <a:path h="933798" w="2184322">
                <a:moveTo>
                  <a:pt x="0" y="933798"/>
                </a:moveTo>
                <a:lnTo>
                  <a:pt x="2184323" y="933798"/>
                </a:lnTo>
                <a:lnTo>
                  <a:pt x="2184323" y="0"/>
                </a:lnTo>
                <a:lnTo>
                  <a:pt x="0" y="0"/>
                </a:lnTo>
                <a:lnTo>
                  <a:pt x="0" y="933798"/>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16759584" y="5170681"/>
            <a:ext cx="999432" cy="999432"/>
          </a:xfrm>
          <a:custGeom>
            <a:avLst/>
            <a:gdLst/>
            <a:ahLst/>
            <a:cxnLst/>
            <a:rect r="r" b="b" t="t" l="l"/>
            <a:pathLst>
              <a:path h="999432" w="999432">
                <a:moveTo>
                  <a:pt x="0" y="0"/>
                </a:moveTo>
                <a:lnTo>
                  <a:pt x="999432" y="0"/>
                </a:lnTo>
                <a:lnTo>
                  <a:pt x="999432" y="999432"/>
                </a:lnTo>
                <a:lnTo>
                  <a:pt x="0" y="99943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5" id="15"/>
          <p:cNvSpPr/>
          <p:nvPr/>
        </p:nvSpPr>
        <p:spPr>
          <a:xfrm flipH="false" flipV="false" rot="0">
            <a:off x="741272" y="661294"/>
            <a:ext cx="890149" cy="890149"/>
          </a:xfrm>
          <a:custGeom>
            <a:avLst/>
            <a:gdLst/>
            <a:ahLst/>
            <a:cxnLst/>
            <a:rect r="r" b="b" t="t" l="l"/>
            <a:pathLst>
              <a:path h="890149" w="890149">
                <a:moveTo>
                  <a:pt x="0" y="0"/>
                </a:moveTo>
                <a:lnTo>
                  <a:pt x="890148" y="0"/>
                </a:lnTo>
                <a:lnTo>
                  <a:pt x="890148" y="890149"/>
                </a:lnTo>
                <a:lnTo>
                  <a:pt x="0" y="89014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6" id="16"/>
          <p:cNvSpPr txBox="true"/>
          <p:nvPr/>
        </p:nvSpPr>
        <p:spPr>
          <a:xfrm rot="0">
            <a:off x="4132600" y="4565585"/>
            <a:ext cx="10022800" cy="1927860"/>
          </a:xfrm>
          <a:prstGeom prst="rect">
            <a:avLst/>
          </a:prstGeom>
        </p:spPr>
        <p:txBody>
          <a:bodyPr anchor="t" rtlCol="false" tIns="0" lIns="0" bIns="0" rIns="0">
            <a:spAutoFit/>
          </a:bodyPr>
          <a:lstStyle/>
          <a:p>
            <a:pPr algn="ctr">
              <a:lnSpc>
                <a:spcPts val="5040"/>
              </a:lnSpc>
            </a:pPr>
            <a:r>
              <a:rPr lang="en-US" sz="3600">
                <a:solidFill>
                  <a:srgbClr val="000000"/>
                </a:solidFill>
                <a:latin typeface="Poppins"/>
              </a:rPr>
              <a:t>Jadi, Algoritma Random Forest dapat memprediksi lebih baik dibanding Linear Regression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2821643" y="3619500"/>
            <a:ext cx="12644715" cy="3362325"/>
          </a:xfrm>
          <a:prstGeom prst="rect">
            <a:avLst/>
          </a:prstGeom>
        </p:spPr>
        <p:txBody>
          <a:bodyPr anchor="t" rtlCol="false" tIns="0" lIns="0" bIns="0" rIns="0">
            <a:spAutoFit/>
          </a:bodyPr>
          <a:lstStyle/>
          <a:p>
            <a:pPr algn="ctr">
              <a:lnSpc>
                <a:spcPts val="10950"/>
              </a:lnSpc>
            </a:pPr>
            <a:r>
              <a:rPr lang="en-US" sz="15000">
                <a:solidFill>
                  <a:srgbClr val="3A4D7B"/>
                </a:solidFill>
                <a:latin typeface="East Sea Dokdo Cyrillic"/>
              </a:rPr>
              <a:t>Terima Kasih</a:t>
            </a:r>
          </a:p>
          <a:p>
            <a:pPr algn="ctr">
              <a:lnSpc>
                <a:spcPts val="10950"/>
              </a:lnSpc>
            </a:pPr>
            <a:r>
              <a:rPr lang="en-US" sz="15000">
                <a:solidFill>
                  <a:srgbClr val="3A4D7B"/>
                </a:solidFill>
                <a:latin typeface="East Sea Dokdo Cyrillic"/>
              </a:rPr>
              <a:t>Sekian</a:t>
            </a:r>
          </a:p>
        </p:txBody>
      </p:sp>
      <p:sp>
        <p:nvSpPr>
          <p:cNvPr name="Freeform 4" id="4"/>
          <p:cNvSpPr/>
          <p:nvPr/>
        </p:nvSpPr>
        <p:spPr>
          <a:xfrm flipH="false" flipV="false" rot="587343">
            <a:off x="7484987" y="-1174712"/>
            <a:ext cx="18368304" cy="3542459"/>
          </a:xfrm>
          <a:custGeom>
            <a:avLst/>
            <a:gdLst/>
            <a:ahLst/>
            <a:cxnLst/>
            <a:rect r="r" b="b" t="t" l="l"/>
            <a:pathLst>
              <a:path h="3542459" w="18368304">
                <a:moveTo>
                  <a:pt x="0" y="0"/>
                </a:moveTo>
                <a:lnTo>
                  <a:pt x="18368304" y="0"/>
                </a:lnTo>
                <a:lnTo>
                  <a:pt x="18368304" y="3542459"/>
                </a:lnTo>
                <a:lnTo>
                  <a:pt x="0" y="3542459"/>
                </a:lnTo>
                <a:lnTo>
                  <a:pt x="0" y="0"/>
                </a:lnTo>
                <a:close/>
              </a:path>
            </a:pathLst>
          </a:custGeom>
          <a:blipFill>
            <a:blip r:embed="rId3"/>
            <a:stretch>
              <a:fillRect l="0" t="0" r="0" b="0"/>
            </a:stretch>
          </a:blipFill>
        </p:spPr>
      </p:sp>
      <p:sp>
        <p:nvSpPr>
          <p:cNvPr name="Freeform 5" id="5"/>
          <p:cNvSpPr/>
          <p:nvPr/>
        </p:nvSpPr>
        <p:spPr>
          <a:xfrm flipH="false" flipV="false" rot="197785">
            <a:off x="12415744" y="896883"/>
            <a:ext cx="10513357" cy="2299797"/>
          </a:xfrm>
          <a:custGeom>
            <a:avLst/>
            <a:gdLst/>
            <a:ahLst/>
            <a:cxnLst/>
            <a:rect r="r" b="b" t="t" l="l"/>
            <a:pathLst>
              <a:path h="2299797" w="10513357">
                <a:moveTo>
                  <a:pt x="0" y="0"/>
                </a:moveTo>
                <a:lnTo>
                  <a:pt x="10513357" y="0"/>
                </a:lnTo>
                <a:lnTo>
                  <a:pt x="10513357" y="2299797"/>
                </a:lnTo>
                <a:lnTo>
                  <a:pt x="0" y="2299797"/>
                </a:lnTo>
                <a:lnTo>
                  <a:pt x="0" y="0"/>
                </a:lnTo>
                <a:close/>
              </a:path>
            </a:pathLst>
          </a:custGeom>
          <a:blipFill>
            <a:blip r:embed="rId4"/>
            <a:stretch>
              <a:fillRect l="0" t="0" r="0" b="0"/>
            </a:stretch>
          </a:blipFill>
        </p:spPr>
      </p:sp>
      <p:sp>
        <p:nvSpPr>
          <p:cNvPr name="Freeform 6" id="6"/>
          <p:cNvSpPr/>
          <p:nvPr/>
        </p:nvSpPr>
        <p:spPr>
          <a:xfrm flipH="false" flipV="false" rot="10779659">
            <a:off x="-56482" y="8485835"/>
            <a:ext cx="18947049" cy="3654074"/>
          </a:xfrm>
          <a:custGeom>
            <a:avLst/>
            <a:gdLst/>
            <a:ahLst/>
            <a:cxnLst/>
            <a:rect r="r" b="b" t="t" l="l"/>
            <a:pathLst>
              <a:path h="3654074" w="18947049">
                <a:moveTo>
                  <a:pt x="0" y="0"/>
                </a:moveTo>
                <a:lnTo>
                  <a:pt x="18947049" y="0"/>
                </a:lnTo>
                <a:lnTo>
                  <a:pt x="18947049" y="3654073"/>
                </a:lnTo>
                <a:lnTo>
                  <a:pt x="0" y="3654073"/>
                </a:lnTo>
                <a:lnTo>
                  <a:pt x="0" y="0"/>
                </a:lnTo>
                <a:close/>
              </a:path>
            </a:pathLst>
          </a:custGeom>
          <a:blipFill>
            <a:blip r:embed="rId3"/>
            <a:stretch>
              <a:fillRect l="0" t="0" r="0" b="0"/>
            </a:stretch>
          </a:blipFill>
        </p:spPr>
      </p:sp>
      <p:sp>
        <p:nvSpPr>
          <p:cNvPr name="Freeform 7" id="7"/>
          <p:cNvSpPr/>
          <p:nvPr/>
        </p:nvSpPr>
        <p:spPr>
          <a:xfrm flipH="false" flipV="false" rot="10390101">
            <a:off x="-535532" y="8265696"/>
            <a:ext cx="8211017" cy="1796160"/>
          </a:xfrm>
          <a:custGeom>
            <a:avLst/>
            <a:gdLst/>
            <a:ahLst/>
            <a:cxnLst/>
            <a:rect r="r" b="b" t="t" l="l"/>
            <a:pathLst>
              <a:path h="1796160" w="8211017">
                <a:moveTo>
                  <a:pt x="0" y="0"/>
                </a:moveTo>
                <a:lnTo>
                  <a:pt x="8211017" y="0"/>
                </a:lnTo>
                <a:lnTo>
                  <a:pt x="8211017" y="1796160"/>
                </a:lnTo>
                <a:lnTo>
                  <a:pt x="0" y="1796160"/>
                </a:lnTo>
                <a:lnTo>
                  <a:pt x="0" y="0"/>
                </a:lnTo>
                <a:close/>
              </a:path>
            </a:pathLst>
          </a:custGeom>
          <a:blipFill>
            <a:blip r:embed="rId4"/>
            <a:stretch>
              <a:fillRect l="0" t="0" r="0" b="0"/>
            </a:stretch>
          </a:blipFill>
        </p:spPr>
      </p:sp>
      <p:sp>
        <p:nvSpPr>
          <p:cNvPr name="Freeform 8" id="8"/>
          <p:cNvSpPr/>
          <p:nvPr/>
        </p:nvSpPr>
        <p:spPr>
          <a:xfrm flipH="false" flipV="false" rot="124710">
            <a:off x="13685582" y="6327280"/>
            <a:ext cx="5132847" cy="4658059"/>
          </a:xfrm>
          <a:custGeom>
            <a:avLst/>
            <a:gdLst/>
            <a:ahLst/>
            <a:cxnLst/>
            <a:rect r="r" b="b" t="t" l="l"/>
            <a:pathLst>
              <a:path h="4658059" w="5132847">
                <a:moveTo>
                  <a:pt x="0" y="0"/>
                </a:moveTo>
                <a:lnTo>
                  <a:pt x="5132847" y="0"/>
                </a:lnTo>
                <a:lnTo>
                  <a:pt x="5132847" y="4658059"/>
                </a:lnTo>
                <a:lnTo>
                  <a:pt x="0" y="4658059"/>
                </a:lnTo>
                <a:lnTo>
                  <a:pt x="0" y="0"/>
                </a:lnTo>
                <a:close/>
              </a:path>
            </a:pathLst>
          </a:custGeom>
          <a:blipFill>
            <a:blip r:embed="rId5"/>
            <a:stretch>
              <a:fillRect l="0" t="0" r="0" b="0"/>
            </a:stretch>
          </a:blipFill>
        </p:spPr>
      </p:sp>
      <p:sp>
        <p:nvSpPr>
          <p:cNvPr name="Freeform 9" id="9"/>
          <p:cNvSpPr/>
          <p:nvPr/>
        </p:nvSpPr>
        <p:spPr>
          <a:xfrm flipH="false" flipV="false" rot="1905104">
            <a:off x="-1869115" y="-2542766"/>
            <a:ext cx="5124880" cy="6278566"/>
          </a:xfrm>
          <a:custGeom>
            <a:avLst/>
            <a:gdLst/>
            <a:ahLst/>
            <a:cxnLst/>
            <a:rect r="r" b="b" t="t" l="l"/>
            <a:pathLst>
              <a:path h="6278566" w="5124880">
                <a:moveTo>
                  <a:pt x="0" y="0"/>
                </a:moveTo>
                <a:lnTo>
                  <a:pt x="5124880" y="0"/>
                </a:lnTo>
                <a:lnTo>
                  <a:pt x="5124880" y="6278567"/>
                </a:lnTo>
                <a:lnTo>
                  <a:pt x="0" y="6278567"/>
                </a:lnTo>
                <a:lnTo>
                  <a:pt x="0" y="0"/>
                </a:lnTo>
                <a:close/>
              </a:path>
            </a:pathLst>
          </a:custGeom>
          <a:blipFill>
            <a:blip r:embed="rId6"/>
            <a:stretch>
              <a:fillRect l="0" t="0" r="0" b="0"/>
            </a:stretch>
          </a:blipFill>
        </p:spPr>
      </p:sp>
      <p:sp>
        <p:nvSpPr>
          <p:cNvPr name="Freeform 10" id="10"/>
          <p:cNvSpPr/>
          <p:nvPr/>
        </p:nvSpPr>
        <p:spPr>
          <a:xfrm flipH="false" flipV="false" rot="-10800000">
            <a:off x="14833365" y="469222"/>
            <a:ext cx="4067846" cy="1388153"/>
          </a:xfrm>
          <a:custGeom>
            <a:avLst/>
            <a:gdLst/>
            <a:ahLst/>
            <a:cxnLst/>
            <a:rect r="r" b="b" t="t" l="l"/>
            <a:pathLst>
              <a:path h="1388153" w="4067846">
                <a:moveTo>
                  <a:pt x="0" y="0"/>
                </a:moveTo>
                <a:lnTo>
                  <a:pt x="4067847" y="0"/>
                </a:lnTo>
                <a:lnTo>
                  <a:pt x="4067847" y="1388153"/>
                </a:lnTo>
                <a:lnTo>
                  <a:pt x="0" y="1388153"/>
                </a:lnTo>
                <a:lnTo>
                  <a:pt x="0" y="0"/>
                </a:lnTo>
                <a:close/>
              </a:path>
            </a:pathLst>
          </a:custGeom>
          <a:blipFill>
            <a:blip r:embed="rId7"/>
            <a:stretch>
              <a:fillRect l="0" t="0" r="0" b="0"/>
            </a:stretch>
          </a:blipFill>
        </p:spPr>
      </p:sp>
      <p:sp>
        <p:nvSpPr>
          <p:cNvPr name="Freeform 11" id="11"/>
          <p:cNvSpPr/>
          <p:nvPr/>
        </p:nvSpPr>
        <p:spPr>
          <a:xfrm flipH="false" flipV="false" rot="0">
            <a:off x="-613212" y="1028700"/>
            <a:ext cx="5562123" cy="2238755"/>
          </a:xfrm>
          <a:custGeom>
            <a:avLst/>
            <a:gdLst/>
            <a:ahLst/>
            <a:cxnLst/>
            <a:rect r="r" b="b" t="t" l="l"/>
            <a:pathLst>
              <a:path h="2238755" w="5562123">
                <a:moveTo>
                  <a:pt x="0" y="0"/>
                </a:moveTo>
                <a:lnTo>
                  <a:pt x="5562123" y="0"/>
                </a:lnTo>
                <a:lnTo>
                  <a:pt x="5562123" y="2238755"/>
                </a:lnTo>
                <a:lnTo>
                  <a:pt x="0" y="2238755"/>
                </a:lnTo>
                <a:lnTo>
                  <a:pt x="0" y="0"/>
                </a:lnTo>
                <a:close/>
              </a:path>
            </a:pathLst>
          </a:custGeom>
          <a:blipFill>
            <a:blip r:embed="rId8"/>
            <a:stretch>
              <a:fillRect l="0" t="0" r="0" b="0"/>
            </a:stretch>
          </a:blipFill>
        </p:spPr>
      </p:sp>
      <p:sp>
        <p:nvSpPr>
          <p:cNvPr name="Freeform 12" id="12"/>
          <p:cNvSpPr/>
          <p:nvPr/>
        </p:nvSpPr>
        <p:spPr>
          <a:xfrm flipH="false" flipV="false" rot="0">
            <a:off x="2167850" y="6624949"/>
            <a:ext cx="1052201" cy="1052201"/>
          </a:xfrm>
          <a:custGeom>
            <a:avLst/>
            <a:gdLst/>
            <a:ahLst/>
            <a:cxnLst/>
            <a:rect r="r" b="b" t="t" l="l"/>
            <a:pathLst>
              <a:path h="1052201" w="1052201">
                <a:moveTo>
                  <a:pt x="0" y="0"/>
                </a:moveTo>
                <a:lnTo>
                  <a:pt x="1052201" y="0"/>
                </a:lnTo>
                <a:lnTo>
                  <a:pt x="1052201" y="1052201"/>
                </a:lnTo>
                <a:lnTo>
                  <a:pt x="0" y="10522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5725905" y="2609850"/>
            <a:ext cx="1052201" cy="1052201"/>
          </a:xfrm>
          <a:custGeom>
            <a:avLst/>
            <a:gdLst/>
            <a:ahLst/>
            <a:cxnLst/>
            <a:rect r="r" b="b" t="t" l="l"/>
            <a:pathLst>
              <a:path h="1052201" w="1052201">
                <a:moveTo>
                  <a:pt x="0" y="0"/>
                </a:moveTo>
                <a:lnTo>
                  <a:pt x="1052201" y="0"/>
                </a:lnTo>
                <a:lnTo>
                  <a:pt x="1052201" y="1052201"/>
                </a:lnTo>
                <a:lnTo>
                  <a:pt x="0" y="10522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2700000">
            <a:off x="14745390" y="5188289"/>
            <a:ext cx="1961029" cy="2228442"/>
          </a:xfrm>
          <a:custGeom>
            <a:avLst/>
            <a:gdLst/>
            <a:ahLst/>
            <a:cxnLst/>
            <a:rect r="r" b="b" t="t" l="l"/>
            <a:pathLst>
              <a:path h="2228442" w="1961029">
                <a:moveTo>
                  <a:pt x="0" y="0"/>
                </a:moveTo>
                <a:lnTo>
                  <a:pt x="1961029" y="0"/>
                </a:lnTo>
                <a:lnTo>
                  <a:pt x="1961029" y="2228442"/>
                </a:lnTo>
                <a:lnTo>
                  <a:pt x="0" y="222844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116693">
            <a:off x="-7309860" y="2132231"/>
            <a:ext cx="18368304" cy="3542459"/>
          </a:xfrm>
          <a:custGeom>
            <a:avLst/>
            <a:gdLst/>
            <a:ahLst/>
            <a:cxnLst/>
            <a:rect r="r" b="b" t="t" l="l"/>
            <a:pathLst>
              <a:path h="3542459" w="18368304">
                <a:moveTo>
                  <a:pt x="0" y="0"/>
                </a:moveTo>
                <a:lnTo>
                  <a:pt x="18368303" y="0"/>
                </a:lnTo>
                <a:lnTo>
                  <a:pt x="18368303" y="3542459"/>
                </a:lnTo>
                <a:lnTo>
                  <a:pt x="0" y="3542459"/>
                </a:lnTo>
                <a:lnTo>
                  <a:pt x="0" y="0"/>
                </a:lnTo>
                <a:close/>
              </a:path>
            </a:pathLst>
          </a:custGeom>
          <a:blipFill>
            <a:blip r:embed="rId3"/>
            <a:stretch>
              <a:fillRect l="0" t="0" r="0" b="0"/>
            </a:stretch>
          </a:blipFill>
        </p:spPr>
      </p:sp>
      <p:sp>
        <p:nvSpPr>
          <p:cNvPr name="Freeform 4" id="4"/>
          <p:cNvSpPr/>
          <p:nvPr/>
        </p:nvSpPr>
        <p:spPr>
          <a:xfrm flipH="false" flipV="false" rot="4507770">
            <a:off x="-2812768" y="5279502"/>
            <a:ext cx="10575484" cy="2313387"/>
          </a:xfrm>
          <a:custGeom>
            <a:avLst/>
            <a:gdLst/>
            <a:ahLst/>
            <a:cxnLst/>
            <a:rect r="r" b="b" t="t" l="l"/>
            <a:pathLst>
              <a:path h="2313387" w="10575484">
                <a:moveTo>
                  <a:pt x="0" y="0"/>
                </a:moveTo>
                <a:lnTo>
                  <a:pt x="10575484" y="0"/>
                </a:lnTo>
                <a:lnTo>
                  <a:pt x="10575484" y="2313387"/>
                </a:lnTo>
                <a:lnTo>
                  <a:pt x="0" y="2313387"/>
                </a:lnTo>
                <a:lnTo>
                  <a:pt x="0" y="0"/>
                </a:lnTo>
                <a:close/>
              </a:path>
            </a:pathLst>
          </a:custGeom>
          <a:blipFill>
            <a:blip r:embed="rId4"/>
            <a:stretch>
              <a:fillRect l="0" t="0" r="0" b="0"/>
            </a:stretch>
          </a:blipFill>
        </p:spPr>
      </p:sp>
      <p:sp>
        <p:nvSpPr>
          <p:cNvPr name="Freeform 5" id="5"/>
          <p:cNvSpPr/>
          <p:nvPr/>
        </p:nvSpPr>
        <p:spPr>
          <a:xfrm flipH="false" flipV="false" rot="-5400000">
            <a:off x="-1163724" y="7305701"/>
            <a:ext cx="6076032" cy="2073446"/>
          </a:xfrm>
          <a:custGeom>
            <a:avLst/>
            <a:gdLst/>
            <a:ahLst/>
            <a:cxnLst/>
            <a:rect r="r" b="b" t="t" l="l"/>
            <a:pathLst>
              <a:path h="2073446" w="6076032">
                <a:moveTo>
                  <a:pt x="0" y="0"/>
                </a:moveTo>
                <a:lnTo>
                  <a:pt x="6076031" y="0"/>
                </a:lnTo>
                <a:lnTo>
                  <a:pt x="6076031" y="2073446"/>
                </a:lnTo>
                <a:lnTo>
                  <a:pt x="0" y="2073446"/>
                </a:lnTo>
                <a:lnTo>
                  <a:pt x="0" y="0"/>
                </a:lnTo>
                <a:close/>
              </a:path>
            </a:pathLst>
          </a:custGeom>
          <a:blipFill>
            <a:blip r:embed="rId5"/>
            <a:stretch>
              <a:fillRect l="0" t="0" r="0" b="0"/>
            </a:stretch>
          </a:blipFill>
        </p:spPr>
      </p:sp>
      <p:sp>
        <p:nvSpPr>
          <p:cNvPr name="Freeform 6" id="6"/>
          <p:cNvSpPr/>
          <p:nvPr/>
        </p:nvSpPr>
        <p:spPr>
          <a:xfrm flipH="true" flipV="false" rot="0">
            <a:off x="13375467" y="-131985"/>
            <a:ext cx="8612229" cy="10550969"/>
          </a:xfrm>
          <a:custGeom>
            <a:avLst/>
            <a:gdLst/>
            <a:ahLst/>
            <a:cxnLst/>
            <a:rect r="r" b="b" t="t" l="l"/>
            <a:pathLst>
              <a:path h="10550969" w="8612229">
                <a:moveTo>
                  <a:pt x="8612228" y="0"/>
                </a:moveTo>
                <a:lnTo>
                  <a:pt x="0" y="0"/>
                </a:lnTo>
                <a:lnTo>
                  <a:pt x="0" y="10550970"/>
                </a:lnTo>
                <a:lnTo>
                  <a:pt x="8612228" y="10550970"/>
                </a:lnTo>
                <a:lnTo>
                  <a:pt x="8612228" y="0"/>
                </a:lnTo>
                <a:close/>
              </a:path>
            </a:pathLst>
          </a:custGeom>
          <a:blipFill>
            <a:blip r:embed="rId6"/>
            <a:stretch>
              <a:fillRect l="0" t="0" r="0" b="0"/>
            </a:stretch>
          </a:blipFill>
        </p:spPr>
      </p:sp>
      <p:sp>
        <p:nvSpPr>
          <p:cNvPr name="Freeform 7" id="7"/>
          <p:cNvSpPr/>
          <p:nvPr/>
        </p:nvSpPr>
        <p:spPr>
          <a:xfrm flipH="false" flipV="false" rot="0">
            <a:off x="13140518" y="7376437"/>
            <a:ext cx="1044434" cy="3763727"/>
          </a:xfrm>
          <a:custGeom>
            <a:avLst/>
            <a:gdLst/>
            <a:ahLst/>
            <a:cxnLst/>
            <a:rect r="r" b="b" t="t" l="l"/>
            <a:pathLst>
              <a:path h="3763727" w="1044434">
                <a:moveTo>
                  <a:pt x="0" y="0"/>
                </a:moveTo>
                <a:lnTo>
                  <a:pt x="1044434" y="0"/>
                </a:lnTo>
                <a:lnTo>
                  <a:pt x="1044434" y="3763726"/>
                </a:lnTo>
                <a:lnTo>
                  <a:pt x="0" y="3763726"/>
                </a:lnTo>
                <a:lnTo>
                  <a:pt x="0" y="0"/>
                </a:lnTo>
                <a:close/>
              </a:path>
            </a:pathLst>
          </a:custGeom>
          <a:blipFill>
            <a:blip r:embed="rId7"/>
            <a:stretch>
              <a:fillRect l="0" t="0" r="0" b="0"/>
            </a:stretch>
          </a:blipFill>
        </p:spPr>
      </p:sp>
      <p:sp>
        <p:nvSpPr>
          <p:cNvPr name="Freeform 8" id="8"/>
          <p:cNvSpPr/>
          <p:nvPr/>
        </p:nvSpPr>
        <p:spPr>
          <a:xfrm flipH="false" flipV="false" rot="0">
            <a:off x="9784575" y="8330835"/>
            <a:ext cx="5187949" cy="2088149"/>
          </a:xfrm>
          <a:custGeom>
            <a:avLst/>
            <a:gdLst/>
            <a:ahLst/>
            <a:cxnLst/>
            <a:rect r="r" b="b" t="t" l="l"/>
            <a:pathLst>
              <a:path h="2088149" w="5187949">
                <a:moveTo>
                  <a:pt x="0" y="0"/>
                </a:moveTo>
                <a:lnTo>
                  <a:pt x="5187949" y="0"/>
                </a:lnTo>
                <a:lnTo>
                  <a:pt x="5187949" y="2088150"/>
                </a:lnTo>
                <a:lnTo>
                  <a:pt x="0" y="2088150"/>
                </a:lnTo>
                <a:lnTo>
                  <a:pt x="0" y="0"/>
                </a:lnTo>
                <a:close/>
              </a:path>
            </a:pathLst>
          </a:custGeom>
          <a:blipFill>
            <a:blip r:embed="rId8"/>
            <a:stretch>
              <a:fillRect l="0" t="0" r="0" b="0"/>
            </a:stretch>
          </a:blipFill>
        </p:spPr>
      </p:sp>
      <p:sp>
        <p:nvSpPr>
          <p:cNvPr name="TextBox 9" id="9"/>
          <p:cNvSpPr txBox="true"/>
          <p:nvPr/>
        </p:nvSpPr>
        <p:spPr>
          <a:xfrm rot="0">
            <a:off x="3746333" y="1489676"/>
            <a:ext cx="7663016" cy="3362325"/>
          </a:xfrm>
          <a:prstGeom prst="rect">
            <a:avLst/>
          </a:prstGeom>
        </p:spPr>
        <p:txBody>
          <a:bodyPr anchor="t" rtlCol="false" tIns="0" lIns="0" bIns="0" rIns="0">
            <a:spAutoFit/>
          </a:bodyPr>
          <a:lstStyle/>
          <a:p>
            <a:pPr algn="l">
              <a:lnSpc>
                <a:spcPts val="10950"/>
              </a:lnSpc>
            </a:pPr>
            <a:r>
              <a:rPr lang="en-US" sz="15000">
                <a:solidFill>
                  <a:srgbClr val="3A4D7B"/>
                </a:solidFill>
                <a:latin typeface="East Sea Dokdo Cyrillic"/>
              </a:rPr>
              <a:t>Latar Belakang</a:t>
            </a:r>
          </a:p>
        </p:txBody>
      </p:sp>
      <p:sp>
        <p:nvSpPr>
          <p:cNvPr name="TextBox 10" id="10"/>
          <p:cNvSpPr txBox="true"/>
          <p:nvPr/>
        </p:nvSpPr>
        <p:spPr>
          <a:xfrm rot="0">
            <a:off x="3746333" y="4546988"/>
            <a:ext cx="7663016" cy="3946525"/>
          </a:xfrm>
          <a:prstGeom prst="rect">
            <a:avLst/>
          </a:prstGeom>
        </p:spPr>
        <p:txBody>
          <a:bodyPr anchor="t" rtlCol="false" tIns="0" lIns="0" bIns="0" rIns="0">
            <a:spAutoFit/>
          </a:bodyPr>
          <a:lstStyle/>
          <a:p>
            <a:pPr algn="l">
              <a:lnSpc>
                <a:spcPts val="3499"/>
              </a:lnSpc>
            </a:pPr>
            <a:r>
              <a:rPr lang="en-US" sz="2499">
                <a:solidFill>
                  <a:srgbClr val="000000"/>
                </a:solidFill>
                <a:latin typeface="Poppins"/>
              </a:rPr>
              <a:t>Dalam menganalisis film-film teratas dengan rating IMDb, penting bagi kita untuk memahami konteks dan faktor-faktor yang berperan dalam menentukan peringkat sebuah film. Salah satu atribut penting yang menentukan juga berupa rating dari penonton yang sangat berpengaruh. Selain itu, kita perlu menggunakan sumber daya dan metode analisis yang sesuai agar hasilnya akurat.</a:t>
            </a:r>
          </a:p>
        </p:txBody>
      </p:sp>
      <p:sp>
        <p:nvSpPr>
          <p:cNvPr name="Freeform 11" id="11"/>
          <p:cNvSpPr/>
          <p:nvPr/>
        </p:nvSpPr>
        <p:spPr>
          <a:xfrm flipH="true" flipV="true" rot="-457060">
            <a:off x="12437186" y="1102335"/>
            <a:ext cx="2451099" cy="1047845"/>
          </a:xfrm>
          <a:custGeom>
            <a:avLst/>
            <a:gdLst/>
            <a:ahLst/>
            <a:cxnLst/>
            <a:rect r="r" b="b" t="t" l="l"/>
            <a:pathLst>
              <a:path h="1047845" w="2451099">
                <a:moveTo>
                  <a:pt x="2451099" y="1047844"/>
                </a:moveTo>
                <a:lnTo>
                  <a:pt x="0" y="1047844"/>
                </a:lnTo>
                <a:lnTo>
                  <a:pt x="0" y="0"/>
                </a:lnTo>
                <a:lnTo>
                  <a:pt x="2451099" y="0"/>
                </a:lnTo>
                <a:lnTo>
                  <a:pt x="2451099" y="1047844"/>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10357148" y="3377360"/>
            <a:ext cx="1052201" cy="1052201"/>
          </a:xfrm>
          <a:custGeom>
            <a:avLst/>
            <a:gdLst/>
            <a:ahLst/>
            <a:cxnLst/>
            <a:rect r="r" b="b" t="t" l="l"/>
            <a:pathLst>
              <a:path h="1052201" w="1052201">
                <a:moveTo>
                  <a:pt x="0" y="0"/>
                </a:moveTo>
                <a:lnTo>
                  <a:pt x="1052201" y="0"/>
                </a:lnTo>
                <a:lnTo>
                  <a:pt x="1052201" y="1052201"/>
                </a:lnTo>
                <a:lnTo>
                  <a:pt x="0" y="105220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true" rot="335485">
            <a:off x="7244253" y="-1172881"/>
            <a:ext cx="18368304" cy="3542459"/>
          </a:xfrm>
          <a:custGeom>
            <a:avLst/>
            <a:gdLst/>
            <a:ahLst/>
            <a:cxnLst/>
            <a:rect r="r" b="b" t="t" l="l"/>
            <a:pathLst>
              <a:path h="3542459" w="18368304">
                <a:moveTo>
                  <a:pt x="0" y="3542459"/>
                </a:moveTo>
                <a:lnTo>
                  <a:pt x="18368304" y="3542459"/>
                </a:lnTo>
                <a:lnTo>
                  <a:pt x="18368304" y="0"/>
                </a:lnTo>
                <a:lnTo>
                  <a:pt x="0" y="0"/>
                </a:lnTo>
                <a:lnTo>
                  <a:pt x="0" y="3542459"/>
                </a:lnTo>
                <a:close/>
              </a:path>
            </a:pathLst>
          </a:custGeom>
          <a:blipFill>
            <a:blip r:embed="rId3"/>
            <a:stretch>
              <a:fillRect l="0" t="0" r="0" b="0"/>
            </a:stretch>
          </a:blipFill>
        </p:spPr>
      </p:sp>
      <p:sp>
        <p:nvSpPr>
          <p:cNvPr name="Freeform 4" id="4"/>
          <p:cNvSpPr/>
          <p:nvPr/>
        </p:nvSpPr>
        <p:spPr>
          <a:xfrm flipH="false" flipV="false" rot="-273437">
            <a:off x="9946375" y="112798"/>
            <a:ext cx="10575484" cy="2313387"/>
          </a:xfrm>
          <a:custGeom>
            <a:avLst/>
            <a:gdLst/>
            <a:ahLst/>
            <a:cxnLst/>
            <a:rect r="r" b="b" t="t" l="l"/>
            <a:pathLst>
              <a:path h="2313387" w="10575484">
                <a:moveTo>
                  <a:pt x="0" y="0"/>
                </a:moveTo>
                <a:lnTo>
                  <a:pt x="10575484" y="0"/>
                </a:lnTo>
                <a:lnTo>
                  <a:pt x="10575484" y="2313387"/>
                </a:lnTo>
                <a:lnTo>
                  <a:pt x="0" y="2313387"/>
                </a:lnTo>
                <a:lnTo>
                  <a:pt x="0" y="0"/>
                </a:lnTo>
                <a:close/>
              </a:path>
            </a:pathLst>
          </a:custGeom>
          <a:blipFill>
            <a:blip r:embed="rId4"/>
            <a:stretch>
              <a:fillRect l="0" t="0" r="0" b="0"/>
            </a:stretch>
          </a:blipFill>
        </p:spPr>
      </p:sp>
      <p:sp>
        <p:nvSpPr>
          <p:cNvPr name="Freeform 5" id="5"/>
          <p:cNvSpPr/>
          <p:nvPr/>
        </p:nvSpPr>
        <p:spPr>
          <a:xfrm flipH="false" flipV="false" rot="-10181207">
            <a:off x="12737806" y="1141184"/>
            <a:ext cx="6076032" cy="2073446"/>
          </a:xfrm>
          <a:custGeom>
            <a:avLst/>
            <a:gdLst/>
            <a:ahLst/>
            <a:cxnLst/>
            <a:rect r="r" b="b" t="t" l="l"/>
            <a:pathLst>
              <a:path h="2073446" w="6076032">
                <a:moveTo>
                  <a:pt x="0" y="0"/>
                </a:moveTo>
                <a:lnTo>
                  <a:pt x="6076032" y="0"/>
                </a:lnTo>
                <a:lnTo>
                  <a:pt x="6076032" y="2073446"/>
                </a:lnTo>
                <a:lnTo>
                  <a:pt x="0" y="2073446"/>
                </a:lnTo>
                <a:lnTo>
                  <a:pt x="0" y="0"/>
                </a:lnTo>
                <a:close/>
              </a:path>
            </a:pathLst>
          </a:custGeom>
          <a:blipFill>
            <a:blip r:embed="rId5"/>
            <a:stretch>
              <a:fillRect l="0" t="0" r="0" b="0"/>
            </a:stretch>
          </a:blipFill>
        </p:spPr>
      </p:sp>
      <p:sp>
        <p:nvSpPr>
          <p:cNvPr name="Freeform 6" id="6"/>
          <p:cNvSpPr/>
          <p:nvPr/>
        </p:nvSpPr>
        <p:spPr>
          <a:xfrm flipH="false" flipV="false" rot="0">
            <a:off x="510062" y="7602085"/>
            <a:ext cx="999432" cy="999432"/>
          </a:xfrm>
          <a:custGeom>
            <a:avLst/>
            <a:gdLst/>
            <a:ahLst/>
            <a:cxnLst/>
            <a:rect r="r" b="b" t="t" l="l"/>
            <a:pathLst>
              <a:path h="999432" w="999432">
                <a:moveTo>
                  <a:pt x="0" y="0"/>
                </a:moveTo>
                <a:lnTo>
                  <a:pt x="999432" y="0"/>
                </a:lnTo>
                <a:lnTo>
                  <a:pt x="999432" y="999432"/>
                </a:lnTo>
                <a:lnTo>
                  <a:pt x="0" y="9994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2601285" y="3240770"/>
            <a:ext cx="960743" cy="960743"/>
          </a:xfrm>
          <a:custGeom>
            <a:avLst/>
            <a:gdLst/>
            <a:ahLst/>
            <a:cxnLst/>
            <a:rect r="r" b="b" t="t" l="l"/>
            <a:pathLst>
              <a:path h="960743" w="960743">
                <a:moveTo>
                  <a:pt x="0" y="0"/>
                </a:moveTo>
                <a:lnTo>
                  <a:pt x="960744" y="0"/>
                </a:lnTo>
                <a:lnTo>
                  <a:pt x="960744" y="960743"/>
                </a:lnTo>
                <a:lnTo>
                  <a:pt x="0" y="9607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719044" y="5251592"/>
            <a:ext cx="1004662" cy="937076"/>
          </a:xfrm>
          <a:custGeom>
            <a:avLst/>
            <a:gdLst/>
            <a:ahLst/>
            <a:cxnLst/>
            <a:rect r="r" b="b" t="t" l="l"/>
            <a:pathLst>
              <a:path h="937076" w="1004662">
                <a:moveTo>
                  <a:pt x="0" y="0"/>
                </a:moveTo>
                <a:lnTo>
                  <a:pt x="1004663" y="0"/>
                </a:lnTo>
                <a:lnTo>
                  <a:pt x="1004663" y="937076"/>
                </a:lnTo>
                <a:lnTo>
                  <a:pt x="0" y="9370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719044" y="6638883"/>
            <a:ext cx="1004662" cy="937076"/>
          </a:xfrm>
          <a:custGeom>
            <a:avLst/>
            <a:gdLst/>
            <a:ahLst/>
            <a:cxnLst/>
            <a:rect r="r" b="b" t="t" l="l"/>
            <a:pathLst>
              <a:path h="937076" w="1004662">
                <a:moveTo>
                  <a:pt x="0" y="0"/>
                </a:moveTo>
                <a:lnTo>
                  <a:pt x="1004663" y="0"/>
                </a:lnTo>
                <a:lnTo>
                  <a:pt x="1004663" y="937076"/>
                </a:lnTo>
                <a:lnTo>
                  <a:pt x="0" y="9370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9924985" y="5224616"/>
            <a:ext cx="1004662" cy="937076"/>
          </a:xfrm>
          <a:custGeom>
            <a:avLst/>
            <a:gdLst/>
            <a:ahLst/>
            <a:cxnLst/>
            <a:rect r="r" b="b" t="t" l="l"/>
            <a:pathLst>
              <a:path h="937076" w="1004662">
                <a:moveTo>
                  <a:pt x="0" y="0"/>
                </a:moveTo>
                <a:lnTo>
                  <a:pt x="1004662" y="0"/>
                </a:lnTo>
                <a:lnTo>
                  <a:pt x="1004662" y="937076"/>
                </a:lnTo>
                <a:lnTo>
                  <a:pt x="0" y="9370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9924985" y="6611907"/>
            <a:ext cx="1004662" cy="937076"/>
          </a:xfrm>
          <a:custGeom>
            <a:avLst/>
            <a:gdLst/>
            <a:ahLst/>
            <a:cxnLst/>
            <a:rect r="r" b="b" t="t" l="l"/>
            <a:pathLst>
              <a:path h="937076" w="1004662">
                <a:moveTo>
                  <a:pt x="0" y="0"/>
                </a:moveTo>
                <a:lnTo>
                  <a:pt x="1004662" y="0"/>
                </a:lnTo>
                <a:lnTo>
                  <a:pt x="1004662" y="937076"/>
                </a:lnTo>
                <a:lnTo>
                  <a:pt x="0" y="9370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10779659">
            <a:off x="-399843" y="8776948"/>
            <a:ext cx="18947049" cy="3654074"/>
          </a:xfrm>
          <a:custGeom>
            <a:avLst/>
            <a:gdLst/>
            <a:ahLst/>
            <a:cxnLst/>
            <a:rect r="r" b="b" t="t" l="l"/>
            <a:pathLst>
              <a:path h="3654074" w="18947049">
                <a:moveTo>
                  <a:pt x="0" y="0"/>
                </a:moveTo>
                <a:lnTo>
                  <a:pt x="18947048" y="0"/>
                </a:lnTo>
                <a:lnTo>
                  <a:pt x="18947048" y="3654074"/>
                </a:lnTo>
                <a:lnTo>
                  <a:pt x="0" y="3654074"/>
                </a:lnTo>
                <a:lnTo>
                  <a:pt x="0" y="0"/>
                </a:lnTo>
                <a:close/>
              </a:path>
            </a:pathLst>
          </a:custGeom>
          <a:blipFill>
            <a:blip r:embed="rId3"/>
            <a:stretch>
              <a:fillRect l="0" t="0" r="0" b="0"/>
            </a:stretch>
          </a:blipFill>
        </p:spPr>
      </p:sp>
      <p:sp>
        <p:nvSpPr>
          <p:cNvPr name="Freeform 13" id="13"/>
          <p:cNvSpPr/>
          <p:nvPr/>
        </p:nvSpPr>
        <p:spPr>
          <a:xfrm flipH="false" flipV="false" rot="10390101">
            <a:off x="-878894" y="8556809"/>
            <a:ext cx="8211017" cy="1796160"/>
          </a:xfrm>
          <a:custGeom>
            <a:avLst/>
            <a:gdLst/>
            <a:ahLst/>
            <a:cxnLst/>
            <a:rect r="r" b="b" t="t" l="l"/>
            <a:pathLst>
              <a:path h="1796160" w="8211017">
                <a:moveTo>
                  <a:pt x="0" y="0"/>
                </a:moveTo>
                <a:lnTo>
                  <a:pt x="8211017" y="0"/>
                </a:lnTo>
                <a:lnTo>
                  <a:pt x="8211017" y="1796160"/>
                </a:lnTo>
                <a:lnTo>
                  <a:pt x="0" y="1796160"/>
                </a:lnTo>
                <a:lnTo>
                  <a:pt x="0" y="0"/>
                </a:lnTo>
                <a:close/>
              </a:path>
            </a:pathLst>
          </a:custGeom>
          <a:blipFill>
            <a:blip r:embed="rId4"/>
            <a:stretch>
              <a:fillRect l="0" t="0" r="0" b="0"/>
            </a:stretch>
          </a:blipFill>
        </p:spPr>
      </p:sp>
      <p:sp>
        <p:nvSpPr>
          <p:cNvPr name="Freeform 14" id="14"/>
          <p:cNvSpPr/>
          <p:nvPr/>
        </p:nvSpPr>
        <p:spPr>
          <a:xfrm flipH="false" flipV="false" rot="3534427">
            <a:off x="15687468" y="3232220"/>
            <a:ext cx="1481875" cy="1683949"/>
          </a:xfrm>
          <a:custGeom>
            <a:avLst/>
            <a:gdLst/>
            <a:ahLst/>
            <a:cxnLst/>
            <a:rect r="r" b="b" t="t" l="l"/>
            <a:pathLst>
              <a:path h="1683949" w="1481875">
                <a:moveTo>
                  <a:pt x="0" y="0"/>
                </a:moveTo>
                <a:lnTo>
                  <a:pt x="1481874" y="0"/>
                </a:lnTo>
                <a:lnTo>
                  <a:pt x="1481874" y="1683948"/>
                </a:lnTo>
                <a:lnTo>
                  <a:pt x="0" y="168394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0">
            <a:off x="14822850" y="7575959"/>
            <a:ext cx="2709204" cy="2323142"/>
          </a:xfrm>
          <a:custGeom>
            <a:avLst/>
            <a:gdLst/>
            <a:ahLst/>
            <a:cxnLst/>
            <a:rect r="r" b="b" t="t" l="l"/>
            <a:pathLst>
              <a:path h="2323142" w="2709204">
                <a:moveTo>
                  <a:pt x="0" y="0"/>
                </a:moveTo>
                <a:lnTo>
                  <a:pt x="2709204" y="0"/>
                </a:lnTo>
                <a:lnTo>
                  <a:pt x="2709204" y="2323142"/>
                </a:lnTo>
                <a:lnTo>
                  <a:pt x="0" y="2323142"/>
                </a:lnTo>
                <a:lnTo>
                  <a:pt x="0" y="0"/>
                </a:lnTo>
                <a:close/>
              </a:path>
            </a:pathLst>
          </a:custGeom>
          <a:blipFill>
            <a:blip r:embed="rId12"/>
            <a:stretch>
              <a:fillRect l="0" t="0" r="0" b="0"/>
            </a:stretch>
          </a:blipFill>
        </p:spPr>
      </p:sp>
      <p:sp>
        <p:nvSpPr>
          <p:cNvPr name="TextBox 16" id="16"/>
          <p:cNvSpPr txBox="true"/>
          <p:nvPr/>
        </p:nvSpPr>
        <p:spPr>
          <a:xfrm rot="0">
            <a:off x="1719044" y="1852766"/>
            <a:ext cx="9926632" cy="1971675"/>
          </a:xfrm>
          <a:prstGeom prst="rect">
            <a:avLst/>
          </a:prstGeom>
        </p:spPr>
        <p:txBody>
          <a:bodyPr anchor="t" rtlCol="false" tIns="0" lIns="0" bIns="0" rIns="0">
            <a:spAutoFit/>
          </a:bodyPr>
          <a:lstStyle/>
          <a:p>
            <a:pPr algn="l">
              <a:lnSpc>
                <a:spcPts val="10950"/>
              </a:lnSpc>
            </a:pPr>
            <a:r>
              <a:rPr lang="en-US" sz="15000">
                <a:solidFill>
                  <a:srgbClr val="3A4D7B"/>
                </a:solidFill>
                <a:latin typeface="East Sea Dokdo Cyrillic"/>
              </a:rPr>
              <a:t>Agenda Hari Ini</a:t>
            </a:r>
          </a:p>
        </p:txBody>
      </p:sp>
      <p:sp>
        <p:nvSpPr>
          <p:cNvPr name="TextBox 17" id="17"/>
          <p:cNvSpPr txBox="true"/>
          <p:nvPr/>
        </p:nvSpPr>
        <p:spPr>
          <a:xfrm rot="0">
            <a:off x="1719044" y="3903698"/>
            <a:ext cx="9089428" cy="509905"/>
          </a:xfrm>
          <a:prstGeom prst="rect">
            <a:avLst/>
          </a:prstGeom>
        </p:spPr>
        <p:txBody>
          <a:bodyPr anchor="t" rtlCol="false" tIns="0" lIns="0" bIns="0" rIns="0">
            <a:spAutoFit/>
          </a:bodyPr>
          <a:lstStyle/>
          <a:p>
            <a:pPr algn="l">
              <a:lnSpc>
                <a:spcPts val="3919"/>
              </a:lnSpc>
            </a:pPr>
            <a:r>
              <a:rPr lang="en-US" sz="2799">
                <a:solidFill>
                  <a:srgbClr val="000000"/>
                </a:solidFill>
                <a:latin typeface="Poppins"/>
              </a:rPr>
              <a:t>ya gini urutannya kurang lebih</a:t>
            </a:r>
          </a:p>
        </p:txBody>
      </p:sp>
      <p:sp>
        <p:nvSpPr>
          <p:cNvPr name="TextBox 18" id="18"/>
          <p:cNvSpPr txBox="true"/>
          <p:nvPr/>
        </p:nvSpPr>
        <p:spPr>
          <a:xfrm rot="0">
            <a:off x="1955845" y="5445290"/>
            <a:ext cx="531060" cy="509905"/>
          </a:xfrm>
          <a:prstGeom prst="rect">
            <a:avLst/>
          </a:prstGeom>
        </p:spPr>
        <p:txBody>
          <a:bodyPr anchor="t" rtlCol="false" tIns="0" lIns="0" bIns="0" rIns="0">
            <a:spAutoFit/>
          </a:bodyPr>
          <a:lstStyle/>
          <a:p>
            <a:pPr algn="ctr">
              <a:lnSpc>
                <a:spcPts val="3919"/>
              </a:lnSpc>
            </a:pPr>
            <a:r>
              <a:rPr lang="en-US" sz="2799">
                <a:solidFill>
                  <a:srgbClr val="F5F3FF"/>
                </a:solidFill>
                <a:latin typeface="Poppins Bold"/>
              </a:rPr>
              <a:t>1</a:t>
            </a:r>
          </a:p>
        </p:txBody>
      </p:sp>
      <p:sp>
        <p:nvSpPr>
          <p:cNvPr name="TextBox 19" id="19"/>
          <p:cNvSpPr txBox="true"/>
          <p:nvPr/>
        </p:nvSpPr>
        <p:spPr>
          <a:xfrm rot="0">
            <a:off x="2934582" y="5445290"/>
            <a:ext cx="6447478" cy="509905"/>
          </a:xfrm>
          <a:prstGeom prst="rect">
            <a:avLst/>
          </a:prstGeom>
        </p:spPr>
        <p:txBody>
          <a:bodyPr anchor="t" rtlCol="false" tIns="0" lIns="0" bIns="0" rIns="0">
            <a:spAutoFit/>
          </a:bodyPr>
          <a:lstStyle/>
          <a:p>
            <a:pPr algn="l">
              <a:lnSpc>
                <a:spcPts val="3919"/>
              </a:lnSpc>
            </a:pPr>
            <a:r>
              <a:rPr lang="en-US" sz="2799">
                <a:solidFill>
                  <a:srgbClr val="000000"/>
                </a:solidFill>
                <a:latin typeface="Poppins"/>
              </a:rPr>
              <a:t>Dataset</a:t>
            </a:r>
          </a:p>
        </p:txBody>
      </p:sp>
      <p:sp>
        <p:nvSpPr>
          <p:cNvPr name="TextBox 20" id="20"/>
          <p:cNvSpPr txBox="true"/>
          <p:nvPr/>
        </p:nvSpPr>
        <p:spPr>
          <a:xfrm rot="0">
            <a:off x="1917745" y="6833932"/>
            <a:ext cx="588210" cy="509905"/>
          </a:xfrm>
          <a:prstGeom prst="rect">
            <a:avLst/>
          </a:prstGeom>
        </p:spPr>
        <p:txBody>
          <a:bodyPr anchor="t" rtlCol="false" tIns="0" lIns="0" bIns="0" rIns="0">
            <a:spAutoFit/>
          </a:bodyPr>
          <a:lstStyle/>
          <a:p>
            <a:pPr algn="ctr">
              <a:lnSpc>
                <a:spcPts val="3919"/>
              </a:lnSpc>
            </a:pPr>
            <a:r>
              <a:rPr lang="en-US" sz="2799">
                <a:solidFill>
                  <a:srgbClr val="F5F3FF"/>
                </a:solidFill>
                <a:latin typeface="Poppins Bold"/>
              </a:rPr>
              <a:t>2</a:t>
            </a:r>
          </a:p>
        </p:txBody>
      </p:sp>
      <p:sp>
        <p:nvSpPr>
          <p:cNvPr name="TextBox 21" id="21"/>
          <p:cNvSpPr txBox="true"/>
          <p:nvPr/>
        </p:nvSpPr>
        <p:spPr>
          <a:xfrm rot="0">
            <a:off x="2934582" y="7021995"/>
            <a:ext cx="6447478" cy="509905"/>
          </a:xfrm>
          <a:prstGeom prst="rect">
            <a:avLst/>
          </a:prstGeom>
        </p:spPr>
        <p:txBody>
          <a:bodyPr anchor="t" rtlCol="false" tIns="0" lIns="0" bIns="0" rIns="0">
            <a:spAutoFit/>
          </a:bodyPr>
          <a:lstStyle/>
          <a:p>
            <a:pPr algn="l">
              <a:lnSpc>
                <a:spcPts val="3919"/>
              </a:lnSpc>
            </a:pPr>
            <a:r>
              <a:rPr lang="en-US" sz="2799">
                <a:solidFill>
                  <a:srgbClr val="000000"/>
                </a:solidFill>
                <a:latin typeface="Poppins"/>
              </a:rPr>
              <a:t>Modeling Code</a:t>
            </a:r>
          </a:p>
        </p:txBody>
      </p:sp>
      <p:sp>
        <p:nvSpPr>
          <p:cNvPr name="TextBox 22" id="22"/>
          <p:cNvSpPr txBox="true"/>
          <p:nvPr/>
        </p:nvSpPr>
        <p:spPr>
          <a:xfrm rot="0">
            <a:off x="10123023" y="5422315"/>
            <a:ext cx="608585" cy="509905"/>
          </a:xfrm>
          <a:prstGeom prst="rect">
            <a:avLst/>
          </a:prstGeom>
        </p:spPr>
        <p:txBody>
          <a:bodyPr anchor="t" rtlCol="false" tIns="0" lIns="0" bIns="0" rIns="0">
            <a:spAutoFit/>
          </a:bodyPr>
          <a:lstStyle/>
          <a:p>
            <a:pPr algn="ctr">
              <a:lnSpc>
                <a:spcPts val="3919"/>
              </a:lnSpc>
            </a:pPr>
            <a:r>
              <a:rPr lang="en-US" sz="2799">
                <a:solidFill>
                  <a:srgbClr val="F5F3FF"/>
                </a:solidFill>
                <a:latin typeface="Poppins Bold"/>
              </a:rPr>
              <a:t>3</a:t>
            </a:r>
          </a:p>
        </p:txBody>
      </p:sp>
      <p:sp>
        <p:nvSpPr>
          <p:cNvPr name="TextBox 23" id="23"/>
          <p:cNvSpPr txBox="true"/>
          <p:nvPr/>
        </p:nvSpPr>
        <p:spPr>
          <a:xfrm rot="0">
            <a:off x="11140522" y="5395339"/>
            <a:ext cx="6118778" cy="509905"/>
          </a:xfrm>
          <a:prstGeom prst="rect">
            <a:avLst/>
          </a:prstGeom>
        </p:spPr>
        <p:txBody>
          <a:bodyPr anchor="t" rtlCol="false" tIns="0" lIns="0" bIns="0" rIns="0">
            <a:spAutoFit/>
          </a:bodyPr>
          <a:lstStyle/>
          <a:p>
            <a:pPr algn="l">
              <a:lnSpc>
                <a:spcPts val="3919"/>
              </a:lnSpc>
            </a:pPr>
            <a:r>
              <a:rPr lang="en-US" sz="2799">
                <a:solidFill>
                  <a:srgbClr val="000000"/>
                </a:solidFill>
                <a:latin typeface="Poppins"/>
              </a:rPr>
              <a:t>Hasil</a:t>
            </a:r>
          </a:p>
        </p:txBody>
      </p:sp>
      <p:sp>
        <p:nvSpPr>
          <p:cNvPr name="TextBox 24" id="24"/>
          <p:cNvSpPr txBox="true"/>
          <p:nvPr/>
        </p:nvSpPr>
        <p:spPr>
          <a:xfrm rot="0">
            <a:off x="10062436" y="6809606"/>
            <a:ext cx="729760" cy="509905"/>
          </a:xfrm>
          <a:prstGeom prst="rect">
            <a:avLst/>
          </a:prstGeom>
        </p:spPr>
        <p:txBody>
          <a:bodyPr anchor="t" rtlCol="false" tIns="0" lIns="0" bIns="0" rIns="0">
            <a:spAutoFit/>
          </a:bodyPr>
          <a:lstStyle/>
          <a:p>
            <a:pPr algn="ctr">
              <a:lnSpc>
                <a:spcPts val="3919"/>
              </a:lnSpc>
            </a:pPr>
            <a:r>
              <a:rPr lang="en-US" sz="2799">
                <a:solidFill>
                  <a:srgbClr val="F5F3FF"/>
                </a:solidFill>
                <a:latin typeface="Poppins Bold"/>
              </a:rPr>
              <a:t>4</a:t>
            </a:r>
          </a:p>
        </p:txBody>
      </p:sp>
      <p:sp>
        <p:nvSpPr>
          <p:cNvPr name="TextBox 25" id="25"/>
          <p:cNvSpPr txBox="true"/>
          <p:nvPr/>
        </p:nvSpPr>
        <p:spPr>
          <a:xfrm rot="0">
            <a:off x="11140522" y="6809606"/>
            <a:ext cx="6118778" cy="509905"/>
          </a:xfrm>
          <a:prstGeom prst="rect">
            <a:avLst/>
          </a:prstGeom>
        </p:spPr>
        <p:txBody>
          <a:bodyPr anchor="t" rtlCol="false" tIns="0" lIns="0" bIns="0" rIns="0">
            <a:spAutoFit/>
          </a:bodyPr>
          <a:lstStyle/>
          <a:p>
            <a:pPr algn="l">
              <a:lnSpc>
                <a:spcPts val="3919"/>
              </a:lnSpc>
            </a:pPr>
            <a:r>
              <a:rPr lang="en-US" sz="2799">
                <a:solidFill>
                  <a:srgbClr val="000000"/>
                </a:solidFill>
                <a:latin typeface="Poppins"/>
              </a:rPr>
              <a:t>Kesimpulan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1031239">
            <a:off x="-2207237" y="-523187"/>
            <a:ext cx="6016756" cy="5460206"/>
          </a:xfrm>
          <a:custGeom>
            <a:avLst/>
            <a:gdLst/>
            <a:ahLst/>
            <a:cxnLst/>
            <a:rect r="r" b="b" t="t" l="l"/>
            <a:pathLst>
              <a:path h="5460206" w="6016756">
                <a:moveTo>
                  <a:pt x="0" y="0"/>
                </a:moveTo>
                <a:lnTo>
                  <a:pt x="6016756" y="0"/>
                </a:lnTo>
                <a:lnTo>
                  <a:pt x="6016756" y="5460206"/>
                </a:lnTo>
                <a:lnTo>
                  <a:pt x="0" y="5460206"/>
                </a:lnTo>
                <a:lnTo>
                  <a:pt x="0" y="0"/>
                </a:lnTo>
                <a:close/>
              </a:path>
            </a:pathLst>
          </a:custGeom>
          <a:blipFill>
            <a:blip r:embed="rId3"/>
            <a:stretch>
              <a:fillRect l="0" t="0" r="0" b="0"/>
            </a:stretch>
          </a:blipFill>
        </p:spPr>
      </p:sp>
      <p:sp>
        <p:nvSpPr>
          <p:cNvPr name="Freeform 4" id="4"/>
          <p:cNvSpPr/>
          <p:nvPr/>
        </p:nvSpPr>
        <p:spPr>
          <a:xfrm flipH="false" flipV="false" rot="-746618">
            <a:off x="-1675785" y="3350058"/>
            <a:ext cx="6076032" cy="2073446"/>
          </a:xfrm>
          <a:custGeom>
            <a:avLst/>
            <a:gdLst/>
            <a:ahLst/>
            <a:cxnLst/>
            <a:rect r="r" b="b" t="t" l="l"/>
            <a:pathLst>
              <a:path h="2073446" w="6076032">
                <a:moveTo>
                  <a:pt x="0" y="0"/>
                </a:moveTo>
                <a:lnTo>
                  <a:pt x="6076032" y="0"/>
                </a:lnTo>
                <a:lnTo>
                  <a:pt x="6076032" y="2073446"/>
                </a:lnTo>
                <a:lnTo>
                  <a:pt x="0" y="2073446"/>
                </a:lnTo>
                <a:lnTo>
                  <a:pt x="0" y="0"/>
                </a:lnTo>
                <a:close/>
              </a:path>
            </a:pathLst>
          </a:custGeom>
          <a:blipFill>
            <a:blip r:embed="rId4"/>
            <a:stretch>
              <a:fillRect l="0" t="0" r="0" b="0"/>
            </a:stretch>
          </a:blipFill>
        </p:spPr>
      </p:sp>
      <p:sp>
        <p:nvSpPr>
          <p:cNvPr name="Freeform 5" id="5"/>
          <p:cNvSpPr/>
          <p:nvPr/>
        </p:nvSpPr>
        <p:spPr>
          <a:xfrm flipH="false" flipV="true" rot="-10443910">
            <a:off x="-6206234" y="8026529"/>
            <a:ext cx="18368304" cy="3542459"/>
          </a:xfrm>
          <a:custGeom>
            <a:avLst/>
            <a:gdLst/>
            <a:ahLst/>
            <a:cxnLst/>
            <a:rect r="r" b="b" t="t" l="l"/>
            <a:pathLst>
              <a:path h="3542459" w="18368304">
                <a:moveTo>
                  <a:pt x="0" y="3542459"/>
                </a:moveTo>
                <a:lnTo>
                  <a:pt x="18368304" y="3542459"/>
                </a:lnTo>
                <a:lnTo>
                  <a:pt x="18368304" y="0"/>
                </a:lnTo>
                <a:lnTo>
                  <a:pt x="0" y="0"/>
                </a:lnTo>
                <a:lnTo>
                  <a:pt x="0" y="3542459"/>
                </a:lnTo>
                <a:close/>
              </a:path>
            </a:pathLst>
          </a:custGeom>
          <a:blipFill>
            <a:blip r:embed="rId5"/>
            <a:stretch>
              <a:fillRect l="0" t="0" r="0" b="0"/>
            </a:stretch>
          </a:blipFill>
        </p:spPr>
      </p:sp>
      <p:sp>
        <p:nvSpPr>
          <p:cNvPr name="TextBox 6" id="6"/>
          <p:cNvSpPr txBox="true"/>
          <p:nvPr/>
        </p:nvSpPr>
        <p:spPr>
          <a:xfrm rot="0">
            <a:off x="7581522" y="3120623"/>
            <a:ext cx="3124955" cy="5462905"/>
          </a:xfrm>
          <a:prstGeom prst="rect">
            <a:avLst/>
          </a:prstGeom>
        </p:spPr>
        <p:txBody>
          <a:bodyPr anchor="t" rtlCol="false" tIns="0" lIns="0" bIns="0" rIns="0">
            <a:spAutoFit/>
          </a:bodyPr>
          <a:lstStyle/>
          <a:p>
            <a:pPr algn="l">
              <a:lnSpc>
                <a:spcPts val="3919"/>
              </a:lnSpc>
            </a:pPr>
          </a:p>
          <a:p>
            <a:pPr algn="l" marL="604519" indent="-302260" lvl="1">
              <a:lnSpc>
                <a:spcPts val="3919"/>
              </a:lnSpc>
              <a:buFont typeface="Arial"/>
              <a:buChar char="•"/>
            </a:pPr>
            <a:r>
              <a:rPr lang="en-US" sz="2799">
                <a:solidFill>
                  <a:srgbClr val="000000"/>
                </a:solidFill>
                <a:latin typeface="Poppins"/>
              </a:rPr>
              <a:t>Rating</a:t>
            </a:r>
          </a:p>
          <a:p>
            <a:pPr algn="l" marL="604519" indent="-302260" lvl="1">
              <a:lnSpc>
                <a:spcPts val="3919"/>
              </a:lnSpc>
              <a:buFont typeface="Arial"/>
              <a:buChar char="•"/>
            </a:pPr>
            <a:r>
              <a:rPr lang="en-US" sz="2799">
                <a:solidFill>
                  <a:srgbClr val="000000"/>
                </a:solidFill>
                <a:latin typeface="Poppins"/>
              </a:rPr>
              <a:t>Votes </a:t>
            </a:r>
          </a:p>
          <a:p>
            <a:pPr algn="l" marL="604519" indent="-302260" lvl="1">
              <a:lnSpc>
                <a:spcPts val="3919"/>
              </a:lnSpc>
              <a:buFont typeface="Arial"/>
              <a:buChar char="•"/>
            </a:pPr>
            <a:r>
              <a:rPr lang="en-US" sz="2799">
                <a:solidFill>
                  <a:srgbClr val="000000"/>
                </a:solidFill>
                <a:latin typeface="Poppins"/>
              </a:rPr>
              <a:t>Meta Score</a:t>
            </a:r>
          </a:p>
          <a:p>
            <a:pPr algn="l" marL="604519" indent="-302260" lvl="1">
              <a:lnSpc>
                <a:spcPts val="3919"/>
              </a:lnSpc>
              <a:buFont typeface="Arial"/>
              <a:buChar char="•"/>
            </a:pPr>
            <a:r>
              <a:rPr lang="en-US" sz="2799">
                <a:solidFill>
                  <a:srgbClr val="000000"/>
                </a:solidFill>
                <a:latin typeface="Poppins"/>
              </a:rPr>
              <a:t>Genre</a:t>
            </a:r>
          </a:p>
          <a:p>
            <a:pPr algn="l" marL="604519" indent="-302260" lvl="1">
              <a:lnSpc>
                <a:spcPts val="3919"/>
              </a:lnSpc>
              <a:buFont typeface="Arial"/>
              <a:buChar char="•"/>
            </a:pPr>
            <a:r>
              <a:rPr lang="en-US" sz="2799">
                <a:solidFill>
                  <a:srgbClr val="000000"/>
                </a:solidFill>
                <a:latin typeface="Poppins"/>
              </a:rPr>
              <a:t>PG Rating</a:t>
            </a:r>
          </a:p>
          <a:p>
            <a:pPr algn="l" marL="604519" indent="-302260" lvl="1">
              <a:lnSpc>
                <a:spcPts val="3919"/>
              </a:lnSpc>
              <a:buFont typeface="Arial"/>
              <a:buChar char="•"/>
            </a:pPr>
            <a:r>
              <a:rPr lang="en-US" sz="2799">
                <a:solidFill>
                  <a:srgbClr val="000000"/>
                </a:solidFill>
                <a:latin typeface="Poppins"/>
              </a:rPr>
              <a:t>Year</a:t>
            </a:r>
          </a:p>
          <a:p>
            <a:pPr algn="l" marL="604519" indent="-302260" lvl="1">
              <a:lnSpc>
                <a:spcPts val="3919"/>
              </a:lnSpc>
              <a:buFont typeface="Arial"/>
              <a:buChar char="•"/>
            </a:pPr>
            <a:r>
              <a:rPr lang="en-US" sz="2799">
                <a:solidFill>
                  <a:srgbClr val="000000"/>
                </a:solidFill>
                <a:latin typeface="Poppins"/>
              </a:rPr>
              <a:t>Duration</a:t>
            </a:r>
          </a:p>
          <a:p>
            <a:pPr algn="l" marL="604519" indent="-302260" lvl="1">
              <a:lnSpc>
                <a:spcPts val="3919"/>
              </a:lnSpc>
              <a:buFont typeface="Arial"/>
              <a:buChar char="•"/>
            </a:pPr>
            <a:r>
              <a:rPr lang="en-US" sz="2799">
                <a:solidFill>
                  <a:srgbClr val="000000"/>
                </a:solidFill>
                <a:latin typeface="Poppins"/>
              </a:rPr>
              <a:t>Cast</a:t>
            </a:r>
          </a:p>
          <a:p>
            <a:pPr algn="l" marL="604519" indent="-302260" lvl="1">
              <a:lnSpc>
                <a:spcPts val="3919"/>
              </a:lnSpc>
              <a:buFont typeface="Arial"/>
              <a:buChar char="•"/>
            </a:pPr>
            <a:r>
              <a:rPr lang="en-US" sz="2799">
                <a:solidFill>
                  <a:srgbClr val="000000"/>
                </a:solidFill>
                <a:latin typeface="Poppins"/>
              </a:rPr>
              <a:t>Director</a:t>
            </a:r>
          </a:p>
          <a:p>
            <a:pPr algn="l">
              <a:lnSpc>
                <a:spcPts val="3919"/>
              </a:lnSpc>
            </a:pPr>
          </a:p>
        </p:txBody>
      </p:sp>
      <p:sp>
        <p:nvSpPr>
          <p:cNvPr name="Freeform 7" id="7"/>
          <p:cNvSpPr/>
          <p:nvPr/>
        </p:nvSpPr>
        <p:spPr>
          <a:xfrm flipH="false" flipV="false" rot="10621941">
            <a:off x="-1775016" y="7561344"/>
            <a:ext cx="10575484" cy="2313387"/>
          </a:xfrm>
          <a:custGeom>
            <a:avLst/>
            <a:gdLst/>
            <a:ahLst/>
            <a:cxnLst/>
            <a:rect r="r" b="b" t="t" l="l"/>
            <a:pathLst>
              <a:path h="2313387" w="10575484">
                <a:moveTo>
                  <a:pt x="0" y="0"/>
                </a:moveTo>
                <a:lnTo>
                  <a:pt x="10575484" y="0"/>
                </a:lnTo>
                <a:lnTo>
                  <a:pt x="10575484" y="2313388"/>
                </a:lnTo>
                <a:lnTo>
                  <a:pt x="0" y="2313388"/>
                </a:lnTo>
                <a:lnTo>
                  <a:pt x="0" y="0"/>
                </a:lnTo>
                <a:close/>
              </a:path>
            </a:pathLst>
          </a:custGeom>
          <a:blipFill>
            <a:blip r:embed="rId6"/>
            <a:stretch>
              <a:fillRect l="0" t="0" r="0" b="0"/>
            </a:stretch>
          </a:blipFill>
        </p:spPr>
      </p:sp>
      <p:grpSp>
        <p:nvGrpSpPr>
          <p:cNvPr name="Group 8" id="8"/>
          <p:cNvGrpSpPr>
            <a:grpSpLocks noChangeAspect="true"/>
          </p:cNvGrpSpPr>
          <p:nvPr/>
        </p:nvGrpSpPr>
        <p:grpSpPr>
          <a:xfrm rot="-493464">
            <a:off x="-130892" y="4641073"/>
            <a:ext cx="5739937" cy="4228420"/>
            <a:chOff x="0" y="0"/>
            <a:chExt cx="19050000" cy="14033500"/>
          </a:xfrm>
        </p:grpSpPr>
        <p:sp>
          <p:nvSpPr>
            <p:cNvPr name="Freeform 9" id="9"/>
            <p:cNvSpPr/>
            <p:nvPr/>
          </p:nvSpPr>
          <p:spPr>
            <a:xfrm flipH="false" flipV="false" rot="0">
              <a:off x="1169582" y="1014439"/>
              <a:ext cx="16710835" cy="12004622"/>
            </a:xfrm>
            <a:custGeom>
              <a:avLst/>
              <a:gdLst/>
              <a:ahLst/>
              <a:cxnLst/>
              <a:rect r="r" b="b" t="t" l="l"/>
              <a:pathLst>
                <a:path h="12004622" w="16710835">
                  <a:moveTo>
                    <a:pt x="0" y="0"/>
                  </a:moveTo>
                  <a:lnTo>
                    <a:pt x="16710835" y="0"/>
                  </a:lnTo>
                  <a:lnTo>
                    <a:pt x="16710835" y="12004622"/>
                  </a:lnTo>
                  <a:lnTo>
                    <a:pt x="0" y="12004622"/>
                  </a:lnTo>
                  <a:close/>
                </a:path>
              </a:pathLst>
            </a:custGeom>
            <a:blipFill>
              <a:blip r:embed="rId7"/>
              <a:stretch>
                <a:fillRect l="-3911" t="0" r="-3911" b="0"/>
              </a:stretch>
            </a:blipFill>
          </p:spPr>
        </p:sp>
        <p:sp>
          <p:nvSpPr>
            <p:cNvPr name="Freeform 10" id="10"/>
            <p:cNvSpPr/>
            <p:nvPr/>
          </p:nvSpPr>
          <p:spPr>
            <a:xfrm flipH="false" flipV="false" rot="0">
              <a:off x="0" y="0"/>
              <a:ext cx="19050000" cy="14033500"/>
            </a:xfrm>
            <a:custGeom>
              <a:avLst/>
              <a:gdLst/>
              <a:ahLst/>
              <a:cxnLst/>
              <a:rect r="r" b="b" t="t" l="l"/>
              <a:pathLst>
                <a:path h="14033500" w="19050000">
                  <a:moveTo>
                    <a:pt x="0" y="0"/>
                  </a:moveTo>
                  <a:lnTo>
                    <a:pt x="19050000" y="0"/>
                  </a:lnTo>
                  <a:lnTo>
                    <a:pt x="19050000" y="14033500"/>
                  </a:lnTo>
                  <a:lnTo>
                    <a:pt x="0" y="14033500"/>
                  </a:lnTo>
                  <a:close/>
                </a:path>
              </a:pathLst>
            </a:custGeom>
            <a:blipFill>
              <a:blip r:embed="rId8"/>
              <a:stretch>
                <a:fillRect l="0" t="0" r="0" b="-281"/>
              </a:stretch>
            </a:blipFill>
          </p:spPr>
        </p:sp>
      </p:grpSp>
      <p:sp>
        <p:nvSpPr>
          <p:cNvPr name="Freeform 11" id="11"/>
          <p:cNvSpPr/>
          <p:nvPr/>
        </p:nvSpPr>
        <p:spPr>
          <a:xfrm flipH="false" flipV="false" rot="0">
            <a:off x="4278636" y="2003639"/>
            <a:ext cx="1202709" cy="1202709"/>
          </a:xfrm>
          <a:custGeom>
            <a:avLst/>
            <a:gdLst/>
            <a:ahLst/>
            <a:cxnLst/>
            <a:rect r="r" b="b" t="t" l="l"/>
            <a:pathLst>
              <a:path h="1202709" w="1202709">
                <a:moveTo>
                  <a:pt x="0" y="0"/>
                </a:moveTo>
                <a:lnTo>
                  <a:pt x="1202709" y="0"/>
                </a:lnTo>
                <a:lnTo>
                  <a:pt x="1202709" y="1202709"/>
                </a:lnTo>
                <a:lnTo>
                  <a:pt x="0" y="120270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2" id="12"/>
          <p:cNvSpPr txBox="true"/>
          <p:nvPr/>
        </p:nvSpPr>
        <p:spPr>
          <a:xfrm rot="0">
            <a:off x="7457597" y="2006013"/>
            <a:ext cx="9676774" cy="1703765"/>
          </a:xfrm>
          <a:prstGeom prst="rect">
            <a:avLst/>
          </a:prstGeom>
        </p:spPr>
        <p:txBody>
          <a:bodyPr anchor="t" rtlCol="false" tIns="0" lIns="0" bIns="0" rIns="0">
            <a:spAutoFit/>
          </a:bodyPr>
          <a:lstStyle/>
          <a:p>
            <a:pPr algn="l">
              <a:lnSpc>
                <a:spcPts val="9523"/>
              </a:lnSpc>
            </a:pPr>
            <a:r>
              <a:rPr lang="en-US" sz="13046">
                <a:solidFill>
                  <a:srgbClr val="3A4D7B"/>
                </a:solidFill>
                <a:latin typeface="East Sea Dokdo Cyrillic"/>
              </a:rPr>
              <a:t>Dataset</a:t>
            </a:r>
          </a:p>
        </p:txBody>
      </p:sp>
      <p:sp>
        <p:nvSpPr>
          <p:cNvPr name="Freeform 13" id="13"/>
          <p:cNvSpPr/>
          <p:nvPr/>
        </p:nvSpPr>
        <p:spPr>
          <a:xfrm flipH="false" flipV="false" rot="400224">
            <a:off x="7484987" y="-1174712"/>
            <a:ext cx="18368304" cy="3542459"/>
          </a:xfrm>
          <a:custGeom>
            <a:avLst/>
            <a:gdLst/>
            <a:ahLst/>
            <a:cxnLst/>
            <a:rect r="r" b="b" t="t" l="l"/>
            <a:pathLst>
              <a:path h="3542459" w="18368304">
                <a:moveTo>
                  <a:pt x="0" y="0"/>
                </a:moveTo>
                <a:lnTo>
                  <a:pt x="18368304" y="0"/>
                </a:lnTo>
                <a:lnTo>
                  <a:pt x="18368304" y="3542459"/>
                </a:lnTo>
                <a:lnTo>
                  <a:pt x="0" y="3542459"/>
                </a:lnTo>
                <a:lnTo>
                  <a:pt x="0" y="0"/>
                </a:lnTo>
                <a:close/>
              </a:path>
            </a:pathLst>
          </a:custGeom>
          <a:blipFill>
            <a:blip r:embed="rId5"/>
            <a:stretch>
              <a:fillRect l="0" t="0" r="0" b="0"/>
            </a:stretch>
          </a:blipFill>
        </p:spPr>
      </p:sp>
      <p:sp>
        <p:nvSpPr>
          <p:cNvPr name="Freeform 14" id="14"/>
          <p:cNvSpPr/>
          <p:nvPr/>
        </p:nvSpPr>
        <p:spPr>
          <a:xfrm flipH="false" flipV="false" rot="-138272">
            <a:off x="13031322" y="523966"/>
            <a:ext cx="10513357" cy="2299797"/>
          </a:xfrm>
          <a:custGeom>
            <a:avLst/>
            <a:gdLst/>
            <a:ahLst/>
            <a:cxnLst/>
            <a:rect r="r" b="b" t="t" l="l"/>
            <a:pathLst>
              <a:path h="2299797" w="10513357">
                <a:moveTo>
                  <a:pt x="0" y="0"/>
                </a:moveTo>
                <a:lnTo>
                  <a:pt x="10513356" y="0"/>
                </a:lnTo>
                <a:lnTo>
                  <a:pt x="10513356" y="2299797"/>
                </a:lnTo>
                <a:lnTo>
                  <a:pt x="0" y="2299797"/>
                </a:lnTo>
                <a:lnTo>
                  <a:pt x="0" y="0"/>
                </a:lnTo>
                <a:close/>
              </a:path>
            </a:pathLst>
          </a:custGeom>
          <a:blipFill>
            <a:blip r:embed="rId6"/>
            <a:stretch>
              <a:fillRect l="0" t="0" r="0" b="0"/>
            </a:stretch>
          </a:blipFill>
        </p:spPr>
      </p:sp>
      <p:sp>
        <p:nvSpPr>
          <p:cNvPr name="Freeform 15" id="15"/>
          <p:cNvSpPr/>
          <p:nvPr/>
        </p:nvSpPr>
        <p:spPr>
          <a:xfrm flipH="false" flipV="false" rot="-8918231">
            <a:off x="15414714" y="8235658"/>
            <a:ext cx="1481875" cy="1683949"/>
          </a:xfrm>
          <a:custGeom>
            <a:avLst/>
            <a:gdLst/>
            <a:ahLst/>
            <a:cxnLst/>
            <a:rect r="r" b="b" t="t" l="l"/>
            <a:pathLst>
              <a:path h="1683949" w="1481875">
                <a:moveTo>
                  <a:pt x="0" y="0"/>
                </a:moveTo>
                <a:lnTo>
                  <a:pt x="1481874" y="0"/>
                </a:lnTo>
                <a:lnTo>
                  <a:pt x="1481874" y="1683948"/>
                </a:lnTo>
                <a:lnTo>
                  <a:pt x="0" y="168394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683306">
            <a:off x="7554240" y="6012974"/>
            <a:ext cx="18368304" cy="3542459"/>
          </a:xfrm>
          <a:custGeom>
            <a:avLst/>
            <a:gdLst/>
            <a:ahLst/>
            <a:cxnLst/>
            <a:rect r="r" b="b" t="t" l="l"/>
            <a:pathLst>
              <a:path h="3542459" w="18368304">
                <a:moveTo>
                  <a:pt x="0" y="0"/>
                </a:moveTo>
                <a:lnTo>
                  <a:pt x="18368304" y="0"/>
                </a:lnTo>
                <a:lnTo>
                  <a:pt x="18368304" y="3542458"/>
                </a:lnTo>
                <a:lnTo>
                  <a:pt x="0" y="3542458"/>
                </a:lnTo>
                <a:lnTo>
                  <a:pt x="0" y="0"/>
                </a:lnTo>
                <a:close/>
              </a:path>
            </a:pathLst>
          </a:custGeom>
          <a:blipFill>
            <a:blip r:embed="rId3"/>
            <a:stretch>
              <a:fillRect l="0" t="0" r="0" b="0"/>
            </a:stretch>
          </a:blipFill>
        </p:spPr>
      </p:sp>
      <p:sp>
        <p:nvSpPr>
          <p:cNvPr name="Freeform 4" id="4"/>
          <p:cNvSpPr/>
          <p:nvPr/>
        </p:nvSpPr>
        <p:spPr>
          <a:xfrm flipH="false" flipV="false" rot="-6292229">
            <a:off x="10849967" y="4094775"/>
            <a:ext cx="10575484" cy="2313387"/>
          </a:xfrm>
          <a:custGeom>
            <a:avLst/>
            <a:gdLst/>
            <a:ahLst/>
            <a:cxnLst/>
            <a:rect r="r" b="b" t="t" l="l"/>
            <a:pathLst>
              <a:path h="2313387" w="10575484">
                <a:moveTo>
                  <a:pt x="0" y="0"/>
                </a:moveTo>
                <a:lnTo>
                  <a:pt x="10575485" y="0"/>
                </a:lnTo>
                <a:lnTo>
                  <a:pt x="10575485" y="2313387"/>
                </a:lnTo>
                <a:lnTo>
                  <a:pt x="0" y="2313387"/>
                </a:lnTo>
                <a:lnTo>
                  <a:pt x="0" y="0"/>
                </a:lnTo>
                <a:close/>
              </a:path>
            </a:pathLst>
          </a:custGeom>
          <a:blipFill>
            <a:blip r:embed="rId4"/>
            <a:stretch>
              <a:fillRect l="0" t="0" r="0" b="0"/>
            </a:stretch>
          </a:blipFill>
        </p:spPr>
      </p:sp>
      <p:sp>
        <p:nvSpPr>
          <p:cNvPr name="Freeform 5" id="5"/>
          <p:cNvSpPr/>
          <p:nvPr/>
        </p:nvSpPr>
        <p:spPr>
          <a:xfrm flipH="false" flipV="false" rot="5400000">
            <a:off x="13700376" y="2308516"/>
            <a:ext cx="6076032" cy="2073446"/>
          </a:xfrm>
          <a:custGeom>
            <a:avLst/>
            <a:gdLst/>
            <a:ahLst/>
            <a:cxnLst/>
            <a:rect r="r" b="b" t="t" l="l"/>
            <a:pathLst>
              <a:path h="2073446" w="6076032">
                <a:moveTo>
                  <a:pt x="0" y="0"/>
                </a:moveTo>
                <a:lnTo>
                  <a:pt x="6076032" y="0"/>
                </a:lnTo>
                <a:lnTo>
                  <a:pt x="6076032" y="2073446"/>
                </a:lnTo>
                <a:lnTo>
                  <a:pt x="0" y="2073446"/>
                </a:lnTo>
                <a:lnTo>
                  <a:pt x="0" y="0"/>
                </a:lnTo>
                <a:close/>
              </a:path>
            </a:pathLst>
          </a:custGeom>
          <a:blipFill>
            <a:blip r:embed="rId5"/>
            <a:stretch>
              <a:fillRect l="0" t="0" r="0" b="0"/>
            </a:stretch>
          </a:blipFill>
        </p:spPr>
      </p:sp>
      <p:sp>
        <p:nvSpPr>
          <p:cNvPr name="Freeform 6" id="6"/>
          <p:cNvSpPr/>
          <p:nvPr/>
        </p:nvSpPr>
        <p:spPr>
          <a:xfrm flipH="true" flipV="true" rot="-457060">
            <a:off x="11707424" y="8346388"/>
            <a:ext cx="2451099" cy="1047845"/>
          </a:xfrm>
          <a:custGeom>
            <a:avLst/>
            <a:gdLst/>
            <a:ahLst/>
            <a:cxnLst/>
            <a:rect r="r" b="b" t="t" l="l"/>
            <a:pathLst>
              <a:path h="1047845" w="2451099">
                <a:moveTo>
                  <a:pt x="2451098" y="1047844"/>
                </a:moveTo>
                <a:lnTo>
                  <a:pt x="0" y="1047844"/>
                </a:lnTo>
                <a:lnTo>
                  <a:pt x="0" y="0"/>
                </a:lnTo>
                <a:lnTo>
                  <a:pt x="2451098" y="0"/>
                </a:lnTo>
                <a:lnTo>
                  <a:pt x="2451098" y="1047844"/>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407411" y="4091299"/>
            <a:ext cx="1052201" cy="1052201"/>
          </a:xfrm>
          <a:custGeom>
            <a:avLst/>
            <a:gdLst/>
            <a:ahLst/>
            <a:cxnLst/>
            <a:rect r="r" b="b" t="t" l="l"/>
            <a:pathLst>
              <a:path h="1052201" w="1052201">
                <a:moveTo>
                  <a:pt x="0" y="0"/>
                </a:moveTo>
                <a:lnTo>
                  <a:pt x="1052201" y="0"/>
                </a:lnTo>
                <a:lnTo>
                  <a:pt x="1052201" y="1052201"/>
                </a:lnTo>
                <a:lnTo>
                  <a:pt x="0" y="105220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861667">
            <a:off x="-1714258" y="6518223"/>
            <a:ext cx="5485916" cy="4704173"/>
          </a:xfrm>
          <a:custGeom>
            <a:avLst/>
            <a:gdLst/>
            <a:ahLst/>
            <a:cxnLst/>
            <a:rect r="r" b="b" t="t" l="l"/>
            <a:pathLst>
              <a:path h="4704173" w="5485916">
                <a:moveTo>
                  <a:pt x="0" y="0"/>
                </a:moveTo>
                <a:lnTo>
                  <a:pt x="5485916" y="0"/>
                </a:lnTo>
                <a:lnTo>
                  <a:pt x="5485916" y="4704173"/>
                </a:lnTo>
                <a:lnTo>
                  <a:pt x="0" y="4704173"/>
                </a:lnTo>
                <a:lnTo>
                  <a:pt x="0" y="0"/>
                </a:lnTo>
                <a:close/>
              </a:path>
            </a:pathLst>
          </a:custGeom>
          <a:blipFill>
            <a:blip r:embed="rId10"/>
            <a:stretch>
              <a:fillRect l="0" t="0" r="0" b="0"/>
            </a:stretch>
          </a:blipFill>
        </p:spPr>
      </p:sp>
      <p:sp>
        <p:nvSpPr>
          <p:cNvPr name="Freeform 9" id="9"/>
          <p:cNvSpPr/>
          <p:nvPr/>
        </p:nvSpPr>
        <p:spPr>
          <a:xfrm flipH="false" flipV="false" rot="-3572666">
            <a:off x="-8155452" y="-1033889"/>
            <a:ext cx="18368304" cy="3542459"/>
          </a:xfrm>
          <a:custGeom>
            <a:avLst/>
            <a:gdLst/>
            <a:ahLst/>
            <a:cxnLst/>
            <a:rect r="r" b="b" t="t" l="l"/>
            <a:pathLst>
              <a:path h="3542459" w="18368304">
                <a:moveTo>
                  <a:pt x="0" y="0"/>
                </a:moveTo>
                <a:lnTo>
                  <a:pt x="18368304" y="0"/>
                </a:lnTo>
                <a:lnTo>
                  <a:pt x="18368304" y="3542459"/>
                </a:lnTo>
                <a:lnTo>
                  <a:pt x="0" y="3542459"/>
                </a:lnTo>
                <a:lnTo>
                  <a:pt x="0" y="0"/>
                </a:lnTo>
                <a:close/>
              </a:path>
            </a:pathLst>
          </a:custGeom>
          <a:blipFill>
            <a:blip r:embed="rId3"/>
            <a:stretch>
              <a:fillRect l="0" t="0" r="0" b="0"/>
            </a:stretch>
          </a:blipFill>
        </p:spPr>
      </p:sp>
      <p:sp>
        <p:nvSpPr>
          <p:cNvPr name="Freeform 10" id="10"/>
          <p:cNvSpPr/>
          <p:nvPr/>
        </p:nvSpPr>
        <p:spPr>
          <a:xfrm flipH="false" flipV="false" rot="-3745674">
            <a:off x="-758363" y="-1897181"/>
            <a:ext cx="8323169" cy="1820693"/>
          </a:xfrm>
          <a:custGeom>
            <a:avLst/>
            <a:gdLst/>
            <a:ahLst/>
            <a:cxnLst/>
            <a:rect r="r" b="b" t="t" l="l"/>
            <a:pathLst>
              <a:path h="1820693" w="8323169">
                <a:moveTo>
                  <a:pt x="0" y="0"/>
                </a:moveTo>
                <a:lnTo>
                  <a:pt x="8323169" y="0"/>
                </a:lnTo>
                <a:lnTo>
                  <a:pt x="8323169" y="1820694"/>
                </a:lnTo>
                <a:lnTo>
                  <a:pt x="0" y="1820694"/>
                </a:lnTo>
                <a:lnTo>
                  <a:pt x="0" y="0"/>
                </a:lnTo>
                <a:close/>
              </a:path>
            </a:pathLst>
          </a:custGeom>
          <a:blipFill>
            <a:blip r:embed="rId4"/>
            <a:stretch>
              <a:fillRect l="0" t="0" r="0" b="0"/>
            </a:stretch>
          </a:blipFill>
        </p:spPr>
      </p:sp>
      <p:sp>
        <p:nvSpPr>
          <p:cNvPr name="Freeform 11" id="11"/>
          <p:cNvSpPr/>
          <p:nvPr/>
        </p:nvSpPr>
        <p:spPr>
          <a:xfrm flipH="false" flipV="false" rot="0">
            <a:off x="13767258" y="1752385"/>
            <a:ext cx="899801" cy="899801"/>
          </a:xfrm>
          <a:custGeom>
            <a:avLst/>
            <a:gdLst/>
            <a:ahLst/>
            <a:cxnLst/>
            <a:rect r="r" b="b" t="t" l="l"/>
            <a:pathLst>
              <a:path h="899801" w="899801">
                <a:moveTo>
                  <a:pt x="0" y="0"/>
                </a:moveTo>
                <a:lnTo>
                  <a:pt x="899801" y="0"/>
                </a:lnTo>
                <a:lnTo>
                  <a:pt x="899801" y="899801"/>
                </a:lnTo>
                <a:lnTo>
                  <a:pt x="0" y="89980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2091177" y="4473366"/>
            <a:ext cx="14479660" cy="2853181"/>
          </a:xfrm>
          <a:custGeom>
            <a:avLst/>
            <a:gdLst/>
            <a:ahLst/>
            <a:cxnLst/>
            <a:rect r="r" b="b" t="t" l="l"/>
            <a:pathLst>
              <a:path h="2853181" w="14479660">
                <a:moveTo>
                  <a:pt x="0" y="0"/>
                </a:moveTo>
                <a:lnTo>
                  <a:pt x="14479660" y="0"/>
                </a:lnTo>
                <a:lnTo>
                  <a:pt x="14479660" y="2853180"/>
                </a:lnTo>
                <a:lnTo>
                  <a:pt x="0" y="2853180"/>
                </a:lnTo>
                <a:lnTo>
                  <a:pt x="0" y="0"/>
                </a:lnTo>
                <a:close/>
              </a:path>
            </a:pathLst>
          </a:custGeom>
          <a:blipFill>
            <a:blip r:embed="rId11"/>
            <a:stretch>
              <a:fillRect l="0" t="0" r="0" b="0"/>
            </a:stretch>
          </a:blipFill>
        </p:spPr>
      </p:sp>
      <p:sp>
        <p:nvSpPr>
          <p:cNvPr name="TextBox 13" id="13"/>
          <p:cNvSpPr txBox="true"/>
          <p:nvPr/>
        </p:nvSpPr>
        <p:spPr>
          <a:xfrm rot="0">
            <a:off x="2784637" y="3053395"/>
            <a:ext cx="10553074" cy="1564005"/>
          </a:xfrm>
          <a:prstGeom prst="rect">
            <a:avLst/>
          </a:prstGeom>
        </p:spPr>
        <p:txBody>
          <a:bodyPr anchor="t" rtlCol="false" tIns="0" lIns="0" bIns="0" rIns="0">
            <a:spAutoFit/>
          </a:bodyPr>
          <a:lstStyle/>
          <a:p>
            <a:pPr algn="l">
              <a:lnSpc>
                <a:spcPts val="8760"/>
              </a:lnSpc>
            </a:pPr>
            <a:r>
              <a:rPr lang="en-US" sz="12000">
                <a:solidFill>
                  <a:srgbClr val="3A4D7B"/>
                </a:solidFill>
                <a:latin typeface="East Sea Dokdo Cyrillic"/>
              </a:rPr>
              <a:t>Jadi ini Raw Datanya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true" rot="-10443910">
            <a:off x="-6206234" y="8026529"/>
            <a:ext cx="18368304" cy="3542459"/>
          </a:xfrm>
          <a:custGeom>
            <a:avLst/>
            <a:gdLst/>
            <a:ahLst/>
            <a:cxnLst/>
            <a:rect r="r" b="b" t="t" l="l"/>
            <a:pathLst>
              <a:path h="3542459" w="18368304">
                <a:moveTo>
                  <a:pt x="0" y="3542459"/>
                </a:moveTo>
                <a:lnTo>
                  <a:pt x="18368304" y="3542459"/>
                </a:lnTo>
                <a:lnTo>
                  <a:pt x="18368304" y="0"/>
                </a:lnTo>
                <a:lnTo>
                  <a:pt x="0" y="0"/>
                </a:lnTo>
                <a:lnTo>
                  <a:pt x="0" y="3542459"/>
                </a:lnTo>
                <a:close/>
              </a:path>
            </a:pathLst>
          </a:custGeom>
          <a:blipFill>
            <a:blip r:embed="rId3"/>
            <a:stretch>
              <a:fillRect l="0" t="0" r="0" b="0"/>
            </a:stretch>
          </a:blipFill>
        </p:spPr>
      </p:sp>
      <p:sp>
        <p:nvSpPr>
          <p:cNvPr name="Freeform 4" id="4"/>
          <p:cNvSpPr/>
          <p:nvPr/>
        </p:nvSpPr>
        <p:spPr>
          <a:xfrm flipH="false" flipV="false" rot="10621941">
            <a:off x="-1775016" y="7561344"/>
            <a:ext cx="10575484" cy="2313387"/>
          </a:xfrm>
          <a:custGeom>
            <a:avLst/>
            <a:gdLst/>
            <a:ahLst/>
            <a:cxnLst/>
            <a:rect r="r" b="b" t="t" l="l"/>
            <a:pathLst>
              <a:path h="2313387" w="10575484">
                <a:moveTo>
                  <a:pt x="0" y="0"/>
                </a:moveTo>
                <a:lnTo>
                  <a:pt x="10575484" y="0"/>
                </a:lnTo>
                <a:lnTo>
                  <a:pt x="10575484" y="2313388"/>
                </a:lnTo>
                <a:lnTo>
                  <a:pt x="0" y="2313388"/>
                </a:lnTo>
                <a:lnTo>
                  <a:pt x="0" y="0"/>
                </a:lnTo>
                <a:close/>
              </a:path>
            </a:pathLst>
          </a:custGeom>
          <a:blipFill>
            <a:blip r:embed="rId4"/>
            <a:stretch>
              <a:fillRect l="0" t="0" r="0" b="0"/>
            </a:stretch>
          </a:blipFill>
        </p:spPr>
      </p:sp>
      <p:sp>
        <p:nvSpPr>
          <p:cNvPr name="TextBox 5" id="5"/>
          <p:cNvSpPr txBox="true"/>
          <p:nvPr/>
        </p:nvSpPr>
        <p:spPr>
          <a:xfrm rot="0">
            <a:off x="5217673" y="257175"/>
            <a:ext cx="8900625" cy="1564005"/>
          </a:xfrm>
          <a:prstGeom prst="rect">
            <a:avLst/>
          </a:prstGeom>
        </p:spPr>
        <p:txBody>
          <a:bodyPr anchor="t" rtlCol="false" tIns="0" lIns="0" bIns="0" rIns="0">
            <a:spAutoFit/>
          </a:bodyPr>
          <a:lstStyle/>
          <a:p>
            <a:pPr algn="l">
              <a:lnSpc>
                <a:spcPts val="8760"/>
              </a:lnSpc>
            </a:pPr>
            <a:r>
              <a:rPr lang="en-US" sz="12000">
                <a:solidFill>
                  <a:srgbClr val="3A4D7B"/>
                </a:solidFill>
                <a:latin typeface="East Sea Dokdo Cyrillic"/>
              </a:rPr>
              <a:t>Heatmap</a:t>
            </a:r>
          </a:p>
        </p:txBody>
      </p:sp>
      <p:sp>
        <p:nvSpPr>
          <p:cNvPr name="Freeform 6" id="6"/>
          <p:cNvSpPr/>
          <p:nvPr/>
        </p:nvSpPr>
        <p:spPr>
          <a:xfrm flipH="false" flipV="false" rot="400224">
            <a:off x="7484987" y="-1174712"/>
            <a:ext cx="18368304" cy="3542459"/>
          </a:xfrm>
          <a:custGeom>
            <a:avLst/>
            <a:gdLst/>
            <a:ahLst/>
            <a:cxnLst/>
            <a:rect r="r" b="b" t="t" l="l"/>
            <a:pathLst>
              <a:path h="3542459" w="18368304">
                <a:moveTo>
                  <a:pt x="0" y="0"/>
                </a:moveTo>
                <a:lnTo>
                  <a:pt x="18368304" y="0"/>
                </a:lnTo>
                <a:lnTo>
                  <a:pt x="18368304" y="3542459"/>
                </a:lnTo>
                <a:lnTo>
                  <a:pt x="0" y="3542459"/>
                </a:lnTo>
                <a:lnTo>
                  <a:pt x="0" y="0"/>
                </a:lnTo>
                <a:close/>
              </a:path>
            </a:pathLst>
          </a:custGeom>
          <a:blipFill>
            <a:blip r:embed="rId3"/>
            <a:stretch>
              <a:fillRect l="0" t="0" r="0" b="0"/>
            </a:stretch>
          </a:blipFill>
        </p:spPr>
      </p:sp>
      <p:sp>
        <p:nvSpPr>
          <p:cNvPr name="Freeform 7" id="7"/>
          <p:cNvSpPr/>
          <p:nvPr/>
        </p:nvSpPr>
        <p:spPr>
          <a:xfrm flipH="false" flipV="false" rot="-138272">
            <a:off x="13031322" y="523966"/>
            <a:ext cx="10513357" cy="2299797"/>
          </a:xfrm>
          <a:custGeom>
            <a:avLst/>
            <a:gdLst/>
            <a:ahLst/>
            <a:cxnLst/>
            <a:rect r="r" b="b" t="t" l="l"/>
            <a:pathLst>
              <a:path h="2299797" w="10513357">
                <a:moveTo>
                  <a:pt x="0" y="0"/>
                </a:moveTo>
                <a:lnTo>
                  <a:pt x="10513356" y="0"/>
                </a:lnTo>
                <a:lnTo>
                  <a:pt x="10513356" y="2299797"/>
                </a:lnTo>
                <a:lnTo>
                  <a:pt x="0" y="2299797"/>
                </a:lnTo>
                <a:lnTo>
                  <a:pt x="0" y="0"/>
                </a:lnTo>
                <a:close/>
              </a:path>
            </a:pathLst>
          </a:custGeom>
          <a:blipFill>
            <a:blip r:embed="rId4"/>
            <a:stretch>
              <a:fillRect l="0" t="0" r="0" b="0"/>
            </a:stretch>
          </a:blipFill>
        </p:spPr>
      </p:sp>
      <p:sp>
        <p:nvSpPr>
          <p:cNvPr name="Freeform 8" id="8"/>
          <p:cNvSpPr/>
          <p:nvPr/>
        </p:nvSpPr>
        <p:spPr>
          <a:xfrm flipH="false" flipV="false" rot="-8918231">
            <a:off x="15414714" y="8235658"/>
            <a:ext cx="1481875" cy="1683949"/>
          </a:xfrm>
          <a:custGeom>
            <a:avLst/>
            <a:gdLst/>
            <a:ahLst/>
            <a:cxnLst/>
            <a:rect r="r" b="b" t="t" l="l"/>
            <a:pathLst>
              <a:path h="1683949" w="1481875">
                <a:moveTo>
                  <a:pt x="0" y="0"/>
                </a:moveTo>
                <a:lnTo>
                  <a:pt x="1481874" y="0"/>
                </a:lnTo>
                <a:lnTo>
                  <a:pt x="1481874" y="1683948"/>
                </a:lnTo>
                <a:lnTo>
                  <a:pt x="0" y="16839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3512726" y="2223006"/>
            <a:ext cx="10094925" cy="8063994"/>
          </a:xfrm>
          <a:custGeom>
            <a:avLst/>
            <a:gdLst/>
            <a:ahLst/>
            <a:cxnLst/>
            <a:rect r="r" b="b" t="t" l="l"/>
            <a:pathLst>
              <a:path h="8063994" w="10094925">
                <a:moveTo>
                  <a:pt x="0" y="0"/>
                </a:moveTo>
                <a:lnTo>
                  <a:pt x="10094925" y="0"/>
                </a:lnTo>
                <a:lnTo>
                  <a:pt x="10094925" y="8063994"/>
                </a:lnTo>
                <a:lnTo>
                  <a:pt x="0" y="8063994"/>
                </a:lnTo>
                <a:lnTo>
                  <a:pt x="0" y="0"/>
                </a:lnTo>
                <a:close/>
              </a:path>
            </a:pathLst>
          </a:custGeom>
          <a:blipFill>
            <a:blip r:embed="rId7"/>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4349271" y="257175"/>
            <a:ext cx="14435349" cy="2668905"/>
          </a:xfrm>
          <a:prstGeom prst="rect">
            <a:avLst/>
          </a:prstGeom>
        </p:spPr>
        <p:txBody>
          <a:bodyPr anchor="t" rtlCol="false" tIns="0" lIns="0" bIns="0" rIns="0">
            <a:spAutoFit/>
          </a:bodyPr>
          <a:lstStyle/>
          <a:p>
            <a:pPr algn="l">
              <a:lnSpc>
                <a:spcPts val="8760"/>
              </a:lnSpc>
            </a:pPr>
            <a:r>
              <a:rPr lang="en-US" sz="12000">
                <a:solidFill>
                  <a:srgbClr val="3A4D7B"/>
                </a:solidFill>
                <a:latin typeface="East Sea Dokdo Cyrillic"/>
              </a:rPr>
              <a:t>disini drop atribut yang ga kepake &amp; data cleaning</a:t>
            </a:r>
          </a:p>
        </p:txBody>
      </p:sp>
      <p:sp>
        <p:nvSpPr>
          <p:cNvPr name="Freeform 4" id="4"/>
          <p:cNvSpPr/>
          <p:nvPr/>
        </p:nvSpPr>
        <p:spPr>
          <a:xfrm flipH="false" flipV="false" rot="592667">
            <a:off x="-5133096" y="-1007080"/>
            <a:ext cx="9462692" cy="11592885"/>
          </a:xfrm>
          <a:custGeom>
            <a:avLst/>
            <a:gdLst/>
            <a:ahLst/>
            <a:cxnLst/>
            <a:rect r="r" b="b" t="t" l="l"/>
            <a:pathLst>
              <a:path h="11592885" w="9462692">
                <a:moveTo>
                  <a:pt x="0" y="0"/>
                </a:moveTo>
                <a:lnTo>
                  <a:pt x="9462693" y="0"/>
                </a:lnTo>
                <a:lnTo>
                  <a:pt x="9462693" y="11592885"/>
                </a:lnTo>
                <a:lnTo>
                  <a:pt x="0" y="11592885"/>
                </a:lnTo>
                <a:lnTo>
                  <a:pt x="0" y="0"/>
                </a:lnTo>
                <a:close/>
              </a:path>
            </a:pathLst>
          </a:custGeom>
          <a:blipFill>
            <a:blip r:embed="rId3"/>
            <a:stretch>
              <a:fillRect l="0" t="0" r="0" b="0"/>
            </a:stretch>
          </a:blipFill>
        </p:spPr>
      </p:sp>
      <p:sp>
        <p:nvSpPr>
          <p:cNvPr name="Freeform 5" id="5"/>
          <p:cNvSpPr/>
          <p:nvPr/>
        </p:nvSpPr>
        <p:spPr>
          <a:xfrm flipH="false" flipV="false" rot="-262817">
            <a:off x="5672784" y="8290956"/>
            <a:ext cx="18368304" cy="3542459"/>
          </a:xfrm>
          <a:custGeom>
            <a:avLst/>
            <a:gdLst/>
            <a:ahLst/>
            <a:cxnLst/>
            <a:rect r="r" b="b" t="t" l="l"/>
            <a:pathLst>
              <a:path h="3542459" w="18368304">
                <a:moveTo>
                  <a:pt x="0" y="0"/>
                </a:moveTo>
                <a:lnTo>
                  <a:pt x="18368303" y="0"/>
                </a:lnTo>
                <a:lnTo>
                  <a:pt x="18368303" y="3542459"/>
                </a:lnTo>
                <a:lnTo>
                  <a:pt x="0" y="3542459"/>
                </a:lnTo>
                <a:lnTo>
                  <a:pt x="0" y="0"/>
                </a:lnTo>
                <a:close/>
              </a:path>
            </a:pathLst>
          </a:custGeom>
          <a:blipFill>
            <a:blip r:embed="rId4"/>
            <a:stretch>
              <a:fillRect l="0" t="0" r="0" b="0"/>
            </a:stretch>
          </a:blipFill>
        </p:spPr>
      </p:sp>
      <p:sp>
        <p:nvSpPr>
          <p:cNvPr name="Freeform 6" id="6"/>
          <p:cNvSpPr/>
          <p:nvPr/>
        </p:nvSpPr>
        <p:spPr>
          <a:xfrm flipH="false" flipV="false" rot="-523320">
            <a:off x="10169761" y="7796431"/>
            <a:ext cx="10575484" cy="2313387"/>
          </a:xfrm>
          <a:custGeom>
            <a:avLst/>
            <a:gdLst/>
            <a:ahLst/>
            <a:cxnLst/>
            <a:rect r="r" b="b" t="t" l="l"/>
            <a:pathLst>
              <a:path h="2313387" w="10575484">
                <a:moveTo>
                  <a:pt x="0" y="0"/>
                </a:moveTo>
                <a:lnTo>
                  <a:pt x="10575484" y="0"/>
                </a:lnTo>
                <a:lnTo>
                  <a:pt x="10575484" y="2313387"/>
                </a:lnTo>
                <a:lnTo>
                  <a:pt x="0" y="2313387"/>
                </a:lnTo>
                <a:lnTo>
                  <a:pt x="0" y="0"/>
                </a:lnTo>
                <a:close/>
              </a:path>
            </a:pathLst>
          </a:custGeom>
          <a:blipFill>
            <a:blip r:embed="rId5"/>
            <a:stretch>
              <a:fillRect l="0" t="0" r="0" b="0"/>
            </a:stretch>
          </a:blipFill>
        </p:spPr>
      </p:sp>
      <p:sp>
        <p:nvSpPr>
          <p:cNvPr name="Freeform 7" id="7"/>
          <p:cNvSpPr/>
          <p:nvPr/>
        </p:nvSpPr>
        <p:spPr>
          <a:xfrm flipH="false" flipV="true" rot="-10668174">
            <a:off x="14885896" y="8372059"/>
            <a:ext cx="4690977" cy="1600796"/>
          </a:xfrm>
          <a:custGeom>
            <a:avLst/>
            <a:gdLst/>
            <a:ahLst/>
            <a:cxnLst/>
            <a:rect r="r" b="b" t="t" l="l"/>
            <a:pathLst>
              <a:path h="1600796" w="4690977">
                <a:moveTo>
                  <a:pt x="0" y="1600795"/>
                </a:moveTo>
                <a:lnTo>
                  <a:pt x="4690977" y="1600795"/>
                </a:lnTo>
                <a:lnTo>
                  <a:pt x="4690977" y="0"/>
                </a:lnTo>
                <a:lnTo>
                  <a:pt x="0" y="0"/>
                </a:lnTo>
                <a:lnTo>
                  <a:pt x="0" y="1600795"/>
                </a:lnTo>
                <a:close/>
              </a:path>
            </a:pathLst>
          </a:custGeom>
          <a:blipFill>
            <a:blip r:embed="rId6"/>
            <a:stretch>
              <a:fillRect l="0" t="0" r="0" b="0"/>
            </a:stretch>
          </a:blipFill>
        </p:spPr>
      </p:sp>
      <p:sp>
        <p:nvSpPr>
          <p:cNvPr name="Freeform 8" id="8"/>
          <p:cNvSpPr/>
          <p:nvPr/>
        </p:nvSpPr>
        <p:spPr>
          <a:xfrm flipH="true" flipV="false" rot="-874425">
            <a:off x="15639340" y="1111256"/>
            <a:ext cx="4154210" cy="1775925"/>
          </a:xfrm>
          <a:custGeom>
            <a:avLst/>
            <a:gdLst/>
            <a:ahLst/>
            <a:cxnLst/>
            <a:rect r="r" b="b" t="t" l="l"/>
            <a:pathLst>
              <a:path h="1775925" w="4154210">
                <a:moveTo>
                  <a:pt x="4154209" y="0"/>
                </a:moveTo>
                <a:lnTo>
                  <a:pt x="0" y="0"/>
                </a:lnTo>
                <a:lnTo>
                  <a:pt x="0" y="1775925"/>
                </a:lnTo>
                <a:lnTo>
                  <a:pt x="4154209" y="1775925"/>
                </a:lnTo>
                <a:lnTo>
                  <a:pt x="4154209"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4512129" y="5248380"/>
            <a:ext cx="1052201" cy="1052201"/>
          </a:xfrm>
          <a:custGeom>
            <a:avLst/>
            <a:gdLst/>
            <a:ahLst/>
            <a:cxnLst/>
            <a:rect r="r" b="b" t="t" l="l"/>
            <a:pathLst>
              <a:path h="1052201" w="1052201">
                <a:moveTo>
                  <a:pt x="0" y="0"/>
                </a:moveTo>
                <a:lnTo>
                  <a:pt x="1052201" y="0"/>
                </a:lnTo>
                <a:lnTo>
                  <a:pt x="1052201" y="1052200"/>
                </a:lnTo>
                <a:lnTo>
                  <a:pt x="0" y="10522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6841017" y="3381264"/>
            <a:ext cx="780735" cy="780735"/>
          </a:xfrm>
          <a:custGeom>
            <a:avLst/>
            <a:gdLst/>
            <a:ahLst/>
            <a:cxnLst/>
            <a:rect r="r" b="b" t="t" l="l"/>
            <a:pathLst>
              <a:path h="780735" w="780735">
                <a:moveTo>
                  <a:pt x="0" y="0"/>
                </a:moveTo>
                <a:lnTo>
                  <a:pt x="780735" y="0"/>
                </a:lnTo>
                <a:lnTo>
                  <a:pt x="780735" y="780735"/>
                </a:lnTo>
                <a:lnTo>
                  <a:pt x="0" y="78073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3017254" y="2567861"/>
            <a:ext cx="12253493" cy="7719139"/>
          </a:xfrm>
          <a:custGeom>
            <a:avLst/>
            <a:gdLst/>
            <a:ahLst/>
            <a:cxnLst/>
            <a:rect r="r" b="b" t="t" l="l"/>
            <a:pathLst>
              <a:path h="7719139" w="12253493">
                <a:moveTo>
                  <a:pt x="0" y="0"/>
                </a:moveTo>
                <a:lnTo>
                  <a:pt x="12253492" y="0"/>
                </a:lnTo>
                <a:lnTo>
                  <a:pt x="12253492" y="7719139"/>
                </a:lnTo>
                <a:lnTo>
                  <a:pt x="0" y="7719139"/>
                </a:lnTo>
                <a:lnTo>
                  <a:pt x="0" y="0"/>
                </a:lnTo>
                <a:close/>
              </a:path>
            </a:pathLst>
          </a:custGeom>
          <a:blipFill>
            <a:blip r:embed="rId11"/>
            <a:stretch>
              <a:fillRect l="0" t="0" r="-11507"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1031239">
            <a:off x="-2207237" y="-523187"/>
            <a:ext cx="6016756" cy="5460206"/>
          </a:xfrm>
          <a:custGeom>
            <a:avLst/>
            <a:gdLst/>
            <a:ahLst/>
            <a:cxnLst/>
            <a:rect r="r" b="b" t="t" l="l"/>
            <a:pathLst>
              <a:path h="5460206" w="6016756">
                <a:moveTo>
                  <a:pt x="0" y="0"/>
                </a:moveTo>
                <a:lnTo>
                  <a:pt x="6016756" y="0"/>
                </a:lnTo>
                <a:lnTo>
                  <a:pt x="6016756" y="5460206"/>
                </a:lnTo>
                <a:lnTo>
                  <a:pt x="0" y="5460206"/>
                </a:lnTo>
                <a:lnTo>
                  <a:pt x="0" y="0"/>
                </a:lnTo>
                <a:close/>
              </a:path>
            </a:pathLst>
          </a:custGeom>
          <a:blipFill>
            <a:blip r:embed="rId3"/>
            <a:stretch>
              <a:fillRect l="0" t="0" r="0" b="0"/>
            </a:stretch>
          </a:blipFill>
        </p:spPr>
      </p:sp>
      <p:sp>
        <p:nvSpPr>
          <p:cNvPr name="Freeform 4" id="4"/>
          <p:cNvSpPr/>
          <p:nvPr/>
        </p:nvSpPr>
        <p:spPr>
          <a:xfrm flipH="false" flipV="false" rot="-746618">
            <a:off x="-1675785" y="3350058"/>
            <a:ext cx="6076032" cy="2073446"/>
          </a:xfrm>
          <a:custGeom>
            <a:avLst/>
            <a:gdLst/>
            <a:ahLst/>
            <a:cxnLst/>
            <a:rect r="r" b="b" t="t" l="l"/>
            <a:pathLst>
              <a:path h="2073446" w="6076032">
                <a:moveTo>
                  <a:pt x="0" y="0"/>
                </a:moveTo>
                <a:lnTo>
                  <a:pt x="6076032" y="0"/>
                </a:lnTo>
                <a:lnTo>
                  <a:pt x="6076032" y="2073446"/>
                </a:lnTo>
                <a:lnTo>
                  <a:pt x="0" y="2073446"/>
                </a:lnTo>
                <a:lnTo>
                  <a:pt x="0" y="0"/>
                </a:lnTo>
                <a:close/>
              </a:path>
            </a:pathLst>
          </a:custGeom>
          <a:blipFill>
            <a:blip r:embed="rId4"/>
            <a:stretch>
              <a:fillRect l="0" t="0" r="0" b="0"/>
            </a:stretch>
          </a:blipFill>
        </p:spPr>
      </p:sp>
      <p:sp>
        <p:nvSpPr>
          <p:cNvPr name="Freeform 5" id="5"/>
          <p:cNvSpPr/>
          <p:nvPr/>
        </p:nvSpPr>
        <p:spPr>
          <a:xfrm flipH="false" flipV="true" rot="-10443910">
            <a:off x="-6206234" y="8026529"/>
            <a:ext cx="18368304" cy="3542459"/>
          </a:xfrm>
          <a:custGeom>
            <a:avLst/>
            <a:gdLst/>
            <a:ahLst/>
            <a:cxnLst/>
            <a:rect r="r" b="b" t="t" l="l"/>
            <a:pathLst>
              <a:path h="3542459" w="18368304">
                <a:moveTo>
                  <a:pt x="0" y="3542459"/>
                </a:moveTo>
                <a:lnTo>
                  <a:pt x="18368304" y="3542459"/>
                </a:lnTo>
                <a:lnTo>
                  <a:pt x="18368304" y="0"/>
                </a:lnTo>
                <a:lnTo>
                  <a:pt x="0" y="0"/>
                </a:lnTo>
                <a:lnTo>
                  <a:pt x="0" y="3542459"/>
                </a:lnTo>
                <a:close/>
              </a:path>
            </a:pathLst>
          </a:custGeom>
          <a:blipFill>
            <a:blip r:embed="rId5"/>
            <a:stretch>
              <a:fillRect l="0" t="0" r="0" b="0"/>
            </a:stretch>
          </a:blipFill>
        </p:spPr>
      </p:sp>
      <p:sp>
        <p:nvSpPr>
          <p:cNvPr name="Freeform 6" id="6"/>
          <p:cNvSpPr/>
          <p:nvPr/>
        </p:nvSpPr>
        <p:spPr>
          <a:xfrm flipH="false" flipV="false" rot="10621941">
            <a:off x="-1775016" y="7561344"/>
            <a:ext cx="10575484" cy="2313387"/>
          </a:xfrm>
          <a:custGeom>
            <a:avLst/>
            <a:gdLst/>
            <a:ahLst/>
            <a:cxnLst/>
            <a:rect r="r" b="b" t="t" l="l"/>
            <a:pathLst>
              <a:path h="2313387" w="10575484">
                <a:moveTo>
                  <a:pt x="0" y="0"/>
                </a:moveTo>
                <a:lnTo>
                  <a:pt x="10575484" y="0"/>
                </a:lnTo>
                <a:lnTo>
                  <a:pt x="10575484" y="2313388"/>
                </a:lnTo>
                <a:lnTo>
                  <a:pt x="0" y="2313388"/>
                </a:lnTo>
                <a:lnTo>
                  <a:pt x="0" y="0"/>
                </a:lnTo>
                <a:close/>
              </a:path>
            </a:pathLst>
          </a:custGeom>
          <a:blipFill>
            <a:blip r:embed="rId6"/>
            <a:stretch>
              <a:fillRect l="0" t="0" r="0" b="0"/>
            </a:stretch>
          </a:blipFill>
        </p:spPr>
      </p:sp>
      <p:grpSp>
        <p:nvGrpSpPr>
          <p:cNvPr name="Group 7" id="7"/>
          <p:cNvGrpSpPr>
            <a:grpSpLocks noChangeAspect="true"/>
          </p:cNvGrpSpPr>
          <p:nvPr/>
        </p:nvGrpSpPr>
        <p:grpSpPr>
          <a:xfrm rot="-493464">
            <a:off x="-130892" y="4641073"/>
            <a:ext cx="5739937" cy="4228420"/>
            <a:chOff x="0" y="0"/>
            <a:chExt cx="19050000" cy="14033500"/>
          </a:xfrm>
        </p:grpSpPr>
        <p:sp>
          <p:nvSpPr>
            <p:cNvPr name="Freeform 8" id="8"/>
            <p:cNvSpPr/>
            <p:nvPr/>
          </p:nvSpPr>
          <p:spPr>
            <a:xfrm flipH="false" flipV="false" rot="0">
              <a:off x="1169582" y="1014439"/>
              <a:ext cx="16710835" cy="12004622"/>
            </a:xfrm>
            <a:custGeom>
              <a:avLst/>
              <a:gdLst/>
              <a:ahLst/>
              <a:cxnLst/>
              <a:rect r="r" b="b" t="t" l="l"/>
              <a:pathLst>
                <a:path h="12004622" w="16710835">
                  <a:moveTo>
                    <a:pt x="0" y="0"/>
                  </a:moveTo>
                  <a:lnTo>
                    <a:pt x="16710835" y="0"/>
                  </a:lnTo>
                  <a:lnTo>
                    <a:pt x="16710835" y="12004622"/>
                  </a:lnTo>
                  <a:lnTo>
                    <a:pt x="0" y="12004622"/>
                  </a:lnTo>
                  <a:close/>
                </a:path>
              </a:pathLst>
            </a:custGeom>
            <a:blipFill>
              <a:blip r:embed="rId7"/>
              <a:stretch>
                <a:fillRect l="-3911" t="0" r="-3911" b="0"/>
              </a:stretch>
            </a:blipFill>
          </p:spPr>
        </p:sp>
        <p:sp>
          <p:nvSpPr>
            <p:cNvPr name="Freeform 9" id="9"/>
            <p:cNvSpPr/>
            <p:nvPr/>
          </p:nvSpPr>
          <p:spPr>
            <a:xfrm flipH="false" flipV="false" rot="0">
              <a:off x="0" y="0"/>
              <a:ext cx="19050000" cy="14033500"/>
            </a:xfrm>
            <a:custGeom>
              <a:avLst/>
              <a:gdLst/>
              <a:ahLst/>
              <a:cxnLst/>
              <a:rect r="r" b="b" t="t" l="l"/>
              <a:pathLst>
                <a:path h="14033500" w="19050000">
                  <a:moveTo>
                    <a:pt x="0" y="0"/>
                  </a:moveTo>
                  <a:lnTo>
                    <a:pt x="19050000" y="0"/>
                  </a:lnTo>
                  <a:lnTo>
                    <a:pt x="19050000" y="14033500"/>
                  </a:lnTo>
                  <a:lnTo>
                    <a:pt x="0" y="14033500"/>
                  </a:lnTo>
                  <a:close/>
                </a:path>
              </a:pathLst>
            </a:custGeom>
            <a:blipFill>
              <a:blip r:embed="rId8"/>
              <a:stretch>
                <a:fillRect l="0" t="0" r="0" b="-281"/>
              </a:stretch>
            </a:blipFill>
          </p:spPr>
        </p:sp>
      </p:grpSp>
      <p:sp>
        <p:nvSpPr>
          <p:cNvPr name="Freeform 10" id="10"/>
          <p:cNvSpPr/>
          <p:nvPr/>
        </p:nvSpPr>
        <p:spPr>
          <a:xfrm flipH="false" flipV="false" rot="0">
            <a:off x="4278636" y="2003639"/>
            <a:ext cx="1202709" cy="1202709"/>
          </a:xfrm>
          <a:custGeom>
            <a:avLst/>
            <a:gdLst/>
            <a:ahLst/>
            <a:cxnLst/>
            <a:rect r="r" b="b" t="t" l="l"/>
            <a:pathLst>
              <a:path h="1202709" w="1202709">
                <a:moveTo>
                  <a:pt x="0" y="0"/>
                </a:moveTo>
                <a:lnTo>
                  <a:pt x="1202709" y="0"/>
                </a:lnTo>
                <a:lnTo>
                  <a:pt x="1202709" y="1202709"/>
                </a:lnTo>
                <a:lnTo>
                  <a:pt x="0" y="120270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3795043" y="570695"/>
            <a:ext cx="10697914" cy="1564005"/>
          </a:xfrm>
          <a:prstGeom prst="rect">
            <a:avLst/>
          </a:prstGeom>
        </p:spPr>
        <p:txBody>
          <a:bodyPr anchor="t" rtlCol="false" tIns="0" lIns="0" bIns="0" rIns="0">
            <a:spAutoFit/>
          </a:bodyPr>
          <a:lstStyle/>
          <a:p>
            <a:pPr algn="l">
              <a:lnSpc>
                <a:spcPts val="8760"/>
              </a:lnSpc>
            </a:pPr>
            <a:r>
              <a:rPr lang="en-US" sz="12000">
                <a:solidFill>
                  <a:srgbClr val="3A4D7B"/>
                </a:solidFill>
                <a:latin typeface="East Sea Dokdo Cyrillic"/>
              </a:rPr>
              <a:t>Modeling + normalisasi</a:t>
            </a:r>
          </a:p>
        </p:txBody>
      </p:sp>
      <p:sp>
        <p:nvSpPr>
          <p:cNvPr name="Freeform 12" id="12"/>
          <p:cNvSpPr/>
          <p:nvPr/>
        </p:nvSpPr>
        <p:spPr>
          <a:xfrm flipH="false" flipV="false" rot="400224">
            <a:off x="7484987" y="-1174712"/>
            <a:ext cx="18368304" cy="3542459"/>
          </a:xfrm>
          <a:custGeom>
            <a:avLst/>
            <a:gdLst/>
            <a:ahLst/>
            <a:cxnLst/>
            <a:rect r="r" b="b" t="t" l="l"/>
            <a:pathLst>
              <a:path h="3542459" w="18368304">
                <a:moveTo>
                  <a:pt x="0" y="0"/>
                </a:moveTo>
                <a:lnTo>
                  <a:pt x="18368304" y="0"/>
                </a:lnTo>
                <a:lnTo>
                  <a:pt x="18368304" y="3542459"/>
                </a:lnTo>
                <a:lnTo>
                  <a:pt x="0" y="3542459"/>
                </a:lnTo>
                <a:lnTo>
                  <a:pt x="0" y="0"/>
                </a:lnTo>
                <a:close/>
              </a:path>
            </a:pathLst>
          </a:custGeom>
          <a:blipFill>
            <a:blip r:embed="rId5"/>
            <a:stretch>
              <a:fillRect l="0" t="0" r="0" b="0"/>
            </a:stretch>
          </a:blipFill>
        </p:spPr>
      </p:sp>
      <p:sp>
        <p:nvSpPr>
          <p:cNvPr name="Freeform 13" id="13"/>
          <p:cNvSpPr/>
          <p:nvPr/>
        </p:nvSpPr>
        <p:spPr>
          <a:xfrm flipH="false" flipV="false" rot="-138272">
            <a:off x="13031322" y="523966"/>
            <a:ext cx="10513357" cy="2299797"/>
          </a:xfrm>
          <a:custGeom>
            <a:avLst/>
            <a:gdLst/>
            <a:ahLst/>
            <a:cxnLst/>
            <a:rect r="r" b="b" t="t" l="l"/>
            <a:pathLst>
              <a:path h="2299797" w="10513357">
                <a:moveTo>
                  <a:pt x="0" y="0"/>
                </a:moveTo>
                <a:lnTo>
                  <a:pt x="10513356" y="0"/>
                </a:lnTo>
                <a:lnTo>
                  <a:pt x="10513356" y="2299797"/>
                </a:lnTo>
                <a:lnTo>
                  <a:pt x="0" y="2299797"/>
                </a:lnTo>
                <a:lnTo>
                  <a:pt x="0" y="0"/>
                </a:lnTo>
                <a:close/>
              </a:path>
            </a:pathLst>
          </a:custGeom>
          <a:blipFill>
            <a:blip r:embed="rId6"/>
            <a:stretch>
              <a:fillRect l="0" t="0" r="0" b="0"/>
            </a:stretch>
          </a:blipFill>
        </p:spPr>
      </p:sp>
      <p:sp>
        <p:nvSpPr>
          <p:cNvPr name="Freeform 14" id="14"/>
          <p:cNvSpPr/>
          <p:nvPr/>
        </p:nvSpPr>
        <p:spPr>
          <a:xfrm flipH="false" flipV="false" rot="-8918231">
            <a:off x="15414714" y="8235658"/>
            <a:ext cx="1481875" cy="1683949"/>
          </a:xfrm>
          <a:custGeom>
            <a:avLst/>
            <a:gdLst/>
            <a:ahLst/>
            <a:cxnLst/>
            <a:rect r="r" b="b" t="t" l="l"/>
            <a:pathLst>
              <a:path h="1683949" w="1481875">
                <a:moveTo>
                  <a:pt x="0" y="0"/>
                </a:moveTo>
                <a:lnTo>
                  <a:pt x="1481874" y="0"/>
                </a:lnTo>
                <a:lnTo>
                  <a:pt x="1481874" y="1683948"/>
                </a:lnTo>
                <a:lnTo>
                  <a:pt x="0" y="168394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5" id="15"/>
          <p:cNvSpPr/>
          <p:nvPr/>
        </p:nvSpPr>
        <p:spPr>
          <a:xfrm flipH="false" flipV="false" rot="0">
            <a:off x="842124" y="2003639"/>
            <a:ext cx="16417176" cy="6829212"/>
          </a:xfrm>
          <a:custGeom>
            <a:avLst/>
            <a:gdLst/>
            <a:ahLst/>
            <a:cxnLst/>
            <a:rect r="r" b="b" t="t" l="l"/>
            <a:pathLst>
              <a:path h="6829212" w="16417176">
                <a:moveTo>
                  <a:pt x="0" y="0"/>
                </a:moveTo>
                <a:lnTo>
                  <a:pt x="16417176" y="0"/>
                </a:lnTo>
                <a:lnTo>
                  <a:pt x="16417176" y="6829212"/>
                </a:lnTo>
                <a:lnTo>
                  <a:pt x="0" y="6829212"/>
                </a:lnTo>
                <a:lnTo>
                  <a:pt x="0" y="0"/>
                </a:lnTo>
                <a:close/>
              </a:path>
            </a:pathLst>
          </a:custGeom>
          <a:blipFill>
            <a:blip r:embed="rId13"/>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1575099">
            <a:off x="5569224" y="6310174"/>
            <a:ext cx="24337286" cy="4693620"/>
          </a:xfrm>
          <a:custGeom>
            <a:avLst/>
            <a:gdLst/>
            <a:ahLst/>
            <a:cxnLst/>
            <a:rect r="r" b="b" t="t" l="l"/>
            <a:pathLst>
              <a:path h="4693620" w="24337286">
                <a:moveTo>
                  <a:pt x="0" y="0"/>
                </a:moveTo>
                <a:lnTo>
                  <a:pt x="24337287" y="0"/>
                </a:lnTo>
                <a:lnTo>
                  <a:pt x="24337287" y="4693620"/>
                </a:lnTo>
                <a:lnTo>
                  <a:pt x="0" y="4693620"/>
                </a:lnTo>
                <a:lnTo>
                  <a:pt x="0" y="0"/>
                </a:lnTo>
                <a:close/>
              </a:path>
            </a:pathLst>
          </a:custGeom>
          <a:blipFill>
            <a:blip r:embed="rId3"/>
            <a:stretch>
              <a:fillRect l="0" t="0" r="0" b="0"/>
            </a:stretch>
          </a:blipFill>
        </p:spPr>
      </p:sp>
      <p:sp>
        <p:nvSpPr>
          <p:cNvPr name="Freeform 4" id="4"/>
          <p:cNvSpPr/>
          <p:nvPr/>
        </p:nvSpPr>
        <p:spPr>
          <a:xfrm flipH="false" flipV="false" rot="-3036993">
            <a:off x="13000258" y="5305268"/>
            <a:ext cx="10575484" cy="2313387"/>
          </a:xfrm>
          <a:custGeom>
            <a:avLst/>
            <a:gdLst/>
            <a:ahLst/>
            <a:cxnLst/>
            <a:rect r="r" b="b" t="t" l="l"/>
            <a:pathLst>
              <a:path h="2313387" w="10575484">
                <a:moveTo>
                  <a:pt x="0" y="0"/>
                </a:moveTo>
                <a:lnTo>
                  <a:pt x="10575484" y="0"/>
                </a:lnTo>
                <a:lnTo>
                  <a:pt x="10575484" y="2313387"/>
                </a:lnTo>
                <a:lnTo>
                  <a:pt x="0" y="2313387"/>
                </a:lnTo>
                <a:lnTo>
                  <a:pt x="0" y="0"/>
                </a:lnTo>
                <a:close/>
              </a:path>
            </a:pathLst>
          </a:custGeom>
          <a:blipFill>
            <a:blip r:embed="rId4"/>
            <a:stretch>
              <a:fillRect l="0" t="0" r="0" b="0"/>
            </a:stretch>
          </a:blipFill>
        </p:spPr>
      </p:sp>
      <p:sp>
        <p:nvSpPr>
          <p:cNvPr name="Freeform 5" id="5"/>
          <p:cNvSpPr/>
          <p:nvPr/>
        </p:nvSpPr>
        <p:spPr>
          <a:xfrm flipH="false" flipV="false" rot="10345264">
            <a:off x="13885018" y="8198903"/>
            <a:ext cx="6076032" cy="2073446"/>
          </a:xfrm>
          <a:custGeom>
            <a:avLst/>
            <a:gdLst/>
            <a:ahLst/>
            <a:cxnLst/>
            <a:rect r="r" b="b" t="t" l="l"/>
            <a:pathLst>
              <a:path h="2073446" w="6076032">
                <a:moveTo>
                  <a:pt x="0" y="0"/>
                </a:moveTo>
                <a:lnTo>
                  <a:pt x="6076032" y="0"/>
                </a:lnTo>
                <a:lnTo>
                  <a:pt x="6076032" y="2073446"/>
                </a:lnTo>
                <a:lnTo>
                  <a:pt x="0" y="2073446"/>
                </a:lnTo>
                <a:lnTo>
                  <a:pt x="0" y="0"/>
                </a:lnTo>
                <a:close/>
              </a:path>
            </a:pathLst>
          </a:custGeom>
          <a:blipFill>
            <a:blip r:embed="rId5"/>
            <a:stretch>
              <a:fillRect l="0" t="0" r="0" b="0"/>
            </a:stretch>
          </a:blipFill>
        </p:spPr>
      </p:sp>
      <p:sp>
        <p:nvSpPr>
          <p:cNvPr name="Freeform 6" id="6"/>
          <p:cNvSpPr/>
          <p:nvPr/>
        </p:nvSpPr>
        <p:spPr>
          <a:xfrm flipH="true" flipV="true" rot="-457060">
            <a:off x="11480566" y="6692992"/>
            <a:ext cx="1949020" cy="833206"/>
          </a:xfrm>
          <a:custGeom>
            <a:avLst/>
            <a:gdLst/>
            <a:ahLst/>
            <a:cxnLst/>
            <a:rect r="r" b="b" t="t" l="l"/>
            <a:pathLst>
              <a:path h="833206" w="1949020">
                <a:moveTo>
                  <a:pt x="1949020" y="833206"/>
                </a:moveTo>
                <a:lnTo>
                  <a:pt x="0" y="833206"/>
                </a:lnTo>
                <a:lnTo>
                  <a:pt x="0" y="0"/>
                </a:lnTo>
                <a:lnTo>
                  <a:pt x="1949020" y="0"/>
                </a:lnTo>
                <a:lnTo>
                  <a:pt x="1949020" y="833206"/>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9962883" y="1641045"/>
            <a:ext cx="1052201" cy="1052201"/>
          </a:xfrm>
          <a:custGeom>
            <a:avLst/>
            <a:gdLst/>
            <a:ahLst/>
            <a:cxnLst/>
            <a:rect r="r" b="b" t="t" l="l"/>
            <a:pathLst>
              <a:path h="1052201" w="1052201">
                <a:moveTo>
                  <a:pt x="0" y="0"/>
                </a:moveTo>
                <a:lnTo>
                  <a:pt x="1052201" y="0"/>
                </a:lnTo>
                <a:lnTo>
                  <a:pt x="1052201" y="1052201"/>
                </a:lnTo>
                <a:lnTo>
                  <a:pt x="0" y="105220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3572666">
            <a:off x="-8155452" y="-1033889"/>
            <a:ext cx="18368304" cy="3542459"/>
          </a:xfrm>
          <a:custGeom>
            <a:avLst/>
            <a:gdLst/>
            <a:ahLst/>
            <a:cxnLst/>
            <a:rect r="r" b="b" t="t" l="l"/>
            <a:pathLst>
              <a:path h="3542459" w="18368304">
                <a:moveTo>
                  <a:pt x="0" y="0"/>
                </a:moveTo>
                <a:lnTo>
                  <a:pt x="18368304" y="0"/>
                </a:lnTo>
                <a:lnTo>
                  <a:pt x="18368304" y="3542459"/>
                </a:lnTo>
                <a:lnTo>
                  <a:pt x="0" y="3542459"/>
                </a:lnTo>
                <a:lnTo>
                  <a:pt x="0" y="0"/>
                </a:lnTo>
                <a:close/>
              </a:path>
            </a:pathLst>
          </a:custGeom>
          <a:blipFill>
            <a:blip r:embed="rId3"/>
            <a:stretch>
              <a:fillRect l="0" t="0" r="0" b="0"/>
            </a:stretch>
          </a:blipFill>
        </p:spPr>
      </p:sp>
      <p:sp>
        <p:nvSpPr>
          <p:cNvPr name="Freeform 9" id="9"/>
          <p:cNvSpPr/>
          <p:nvPr/>
        </p:nvSpPr>
        <p:spPr>
          <a:xfrm flipH="false" flipV="false" rot="-3745674">
            <a:off x="-758363" y="-1897181"/>
            <a:ext cx="8323169" cy="1820693"/>
          </a:xfrm>
          <a:custGeom>
            <a:avLst/>
            <a:gdLst/>
            <a:ahLst/>
            <a:cxnLst/>
            <a:rect r="r" b="b" t="t" l="l"/>
            <a:pathLst>
              <a:path h="1820693" w="8323169">
                <a:moveTo>
                  <a:pt x="0" y="0"/>
                </a:moveTo>
                <a:lnTo>
                  <a:pt x="8323169" y="0"/>
                </a:lnTo>
                <a:lnTo>
                  <a:pt x="8323169" y="1820694"/>
                </a:lnTo>
                <a:lnTo>
                  <a:pt x="0" y="1820694"/>
                </a:lnTo>
                <a:lnTo>
                  <a:pt x="0" y="0"/>
                </a:lnTo>
                <a:close/>
              </a:path>
            </a:pathLst>
          </a:custGeom>
          <a:blipFill>
            <a:blip r:embed="rId4"/>
            <a:stretch>
              <a:fillRect l="0" t="0" r="0" b="0"/>
            </a:stretch>
          </a:blipFill>
        </p:spPr>
      </p:sp>
      <p:sp>
        <p:nvSpPr>
          <p:cNvPr name="Freeform 10" id="10"/>
          <p:cNvSpPr/>
          <p:nvPr/>
        </p:nvSpPr>
        <p:spPr>
          <a:xfrm flipH="false" flipV="false" rot="0">
            <a:off x="13767258" y="1752385"/>
            <a:ext cx="899801" cy="899801"/>
          </a:xfrm>
          <a:custGeom>
            <a:avLst/>
            <a:gdLst/>
            <a:ahLst/>
            <a:cxnLst/>
            <a:rect r="r" b="b" t="t" l="l"/>
            <a:pathLst>
              <a:path h="899801" w="899801">
                <a:moveTo>
                  <a:pt x="0" y="0"/>
                </a:moveTo>
                <a:lnTo>
                  <a:pt x="899801" y="0"/>
                </a:lnTo>
                <a:lnTo>
                  <a:pt x="899801" y="899801"/>
                </a:lnTo>
                <a:lnTo>
                  <a:pt x="0" y="89980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1" id="11"/>
          <p:cNvGrpSpPr>
            <a:grpSpLocks noChangeAspect="true"/>
          </p:cNvGrpSpPr>
          <p:nvPr/>
        </p:nvGrpSpPr>
        <p:grpSpPr>
          <a:xfrm rot="569369">
            <a:off x="11535437" y="1237755"/>
            <a:ext cx="5805425" cy="4276663"/>
            <a:chOff x="0" y="0"/>
            <a:chExt cx="19050000" cy="14033500"/>
          </a:xfrm>
        </p:grpSpPr>
        <p:sp>
          <p:nvSpPr>
            <p:cNvPr name="Freeform 12" id="12"/>
            <p:cNvSpPr/>
            <p:nvPr/>
          </p:nvSpPr>
          <p:spPr>
            <a:xfrm flipH="false" flipV="false" rot="0">
              <a:off x="1169582" y="1014439"/>
              <a:ext cx="16710835" cy="12004622"/>
            </a:xfrm>
            <a:custGeom>
              <a:avLst/>
              <a:gdLst/>
              <a:ahLst/>
              <a:cxnLst/>
              <a:rect r="r" b="b" t="t" l="l"/>
              <a:pathLst>
                <a:path h="12004622" w="16710835">
                  <a:moveTo>
                    <a:pt x="0" y="0"/>
                  </a:moveTo>
                  <a:lnTo>
                    <a:pt x="16710835" y="0"/>
                  </a:lnTo>
                  <a:lnTo>
                    <a:pt x="16710835" y="12004622"/>
                  </a:lnTo>
                  <a:lnTo>
                    <a:pt x="0" y="12004622"/>
                  </a:lnTo>
                  <a:close/>
                </a:path>
              </a:pathLst>
            </a:custGeom>
            <a:blipFill>
              <a:blip r:embed="rId10"/>
              <a:stretch>
                <a:fillRect l="0" t="-2201" r="0" b="-2201"/>
              </a:stretch>
            </a:blipFill>
          </p:spPr>
        </p:sp>
        <p:sp>
          <p:nvSpPr>
            <p:cNvPr name="Freeform 13" id="13"/>
            <p:cNvSpPr/>
            <p:nvPr/>
          </p:nvSpPr>
          <p:spPr>
            <a:xfrm flipH="false" flipV="false" rot="0">
              <a:off x="0" y="0"/>
              <a:ext cx="19050000" cy="14033500"/>
            </a:xfrm>
            <a:custGeom>
              <a:avLst/>
              <a:gdLst/>
              <a:ahLst/>
              <a:cxnLst/>
              <a:rect r="r" b="b" t="t" l="l"/>
              <a:pathLst>
                <a:path h="14033500" w="19050000">
                  <a:moveTo>
                    <a:pt x="0" y="0"/>
                  </a:moveTo>
                  <a:lnTo>
                    <a:pt x="19050000" y="0"/>
                  </a:lnTo>
                  <a:lnTo>
                    <a:pt x="19050000" y="14033500"/>
                  </a:lnTo>
                  <a:lnTo>
                    <a:pt x="0" y="14033500"/>
                  </a:lnTo>
                  <a:close/>
                </a:path>
              </a:pathLst>
            </a:custGeom>
            <a:blipFill>
              <a:blip r:embed="rId11"/>
              <a:stretch>
                <a:fillRect l="0" t="0" r="0" b="-281"/>
              </a:stretch>
            </a:blipFill>
          </p:spPr>
        </p:sp>
      </p:grpSp>
      <p:sp>
        <p:nvSpPr>
          <p:cNvPr name="Freeform 14" id="14"/>
          <p:cNvSpPr/>
          <p:nvPr/>
        </p:nvSpPr>
        <p:spPr>
          <a:xfrm flipH="false" flipV="false" rot="0">
            <a:off x="13033276" y="3968752"/>
            <a:ext cx="3267566" cy="3296409"/>
          </a:xfrm>
          <a:custGeom>
            <a:avLst/>
            <a:gdLst/>
            <a:ahLst/>
            <a:cxnLst/>
            <a:rect r="r" b="b" t="t" l="l"/>
            <a:pathLst>
              <a:path h="3296409" w="3267566">
                <a:moveTo>
                  <a:pt x="0" y="0"/>
                </a:moveTo>
                <a:lnTo>
                  <a:pt x="3267566" y="0"/>
                </a:lnTo>
                <a:lnTo>
                  <a:pt x="3267566" y="3296409"/>
                </a:lnTo>
                <a:lnTo>
                  <a:pt x="0" y="3296409"/>
                </a:lnTo>
                <a:lnTo>
                  <a:pt x="0" y="0"/>
                </a:lnTo>
                <a:close/>
              </a:path>
            </a:pathLst>
          </a:custGeom>
          <a:blipFill>
            <a:blip r:embed="rId12"/>
            <a:stretch>
              <a:fillRect l="0" t="0" r="0" b="0"/>
            </a:stretch>
          </a:blipFill>
        </p:spPr>
      </p:sp>
      <p:sp>
        <p:nvSpPr>
          <p:cNvPr name="Freeform 15" id="15"/>
          <p:cNvSpPr/>
          <p:nvPr/>
        </p:nvSpPr>
        <p:spPr>
          <a:xfrm flipH="false" flipV="false" rot="0">
            <a:off x="1983788" y="2605719"/>
            <a:ext cx="13773755" cy="6022475"/>
          </a:xfrm>
          <a:custGeom>
            <a:avLst/>
            <a:gdLst/>
            <a:ahLst/>
            <a:cxnLst/>
            <a:rect r="r" b="b" t="t" l="l"/>
            <a:pathLst>
              <a:path h="6022475" w="13773755">
                <a:moveTo>
                  <a:pt x="0" y="0"/>
                </a:moveTo>
                <a:lnTo>
                  <a:pt x="13773755" y="0"/>
                </a:lnTo>
                <a:lnTo>
                  <a:pt x="13773755" y="6022475"/>
                </a:lnTo>
                <a:lnTo>
                  <a:pt x="0" y="6022475"/>
                </a:lnTo>
                <a:lnTo>
                  <a:pt x="0" y="0"/>
                </a:lnTo>
                <a:close/>
              </a:path>
            </a:pathLst>
          </a:custGeom>
          <a:blipFill>
            <a:blip r:embed="rId13"/>
            <a:stretch>
              <a:fillRect l="0" t="0" r="0" b="0"/>
            </a:stretch>
          </a:blipFill>
        </p:spPr>
      </p:sp>
      <p:sp>
        <p:nvSpPr>
          <p:cNvPr name="TextBox 16" id="16"/>
          <p:cNvSpPr txBox="true"/>
          <p:nvPr/>
        </p:nvSpPr>
        <p:spPr>
          <a:xfrm rot="0">
            <a:off x="1777914" y="1191179"/>
            <a:ext cx="14185503" cy="1699894"/>
          </a:xfrm>
          <a:prstGeom prst="rect">
            <a:avLst/>
          </a:prstGeom>
        </p:spPr>
        <p:txBody>
          <a:bodyPr anchor="t" rtlCol="false" tIns="0" lIns="0" bIns="0" rIns="0">
            <a:spAutoFit/>
          </a:bodyPr>
          <a:lstStyle/>
          <a:p>
            <a:pPr algn="l">
              <a:lnSpc>
                <a:spcPts val="9489"/>
              </a:lnSpc>
            </a:pPr>
            <a:r>
              <a:rPr lang="en-US" sz="12999">
                <a:solidFill>
                  <a:srgbClr val="3A4D7B"/>
                </a:solidFill>
                <a:latin typeface="East Sea Dokdo Cyrillic"/>
              </a:rPr>
              <a:t>Metode Logistic Regression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DAGFrhb_gxs</dc:identifier>
  <dcterms:modified xsi:type="dcterms:W3CDTF">2011-08-01T06:04:30Z</dcterms:modified>
  <cp:revision>1</cp:revision>
  <dc:title>imdb rating</dc:title>
</cp:coreProperties>
</file>